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1" r:id="rId1"/>
    <p:sldMasterId id="2147484287" r:id="rId2"/>
    <p:sldMasterId id="2147485519" r:id="rId3"/>
    <p:sldMasterId id="2147485718" r:id="rId4"/>
  </p:sldMasterIdLst>
  <p:notesMasterIdLst>
    <p:notesMasterId r:id="rId89"/>
  </p:notesMasterIdLst>
  <p:sldIdLst>
    <p:sldId id="510" r:id="rId5"/>
    <p:sldId id="714" r:id="rId6"/>
    <p:sldId id="716" r:id="rId7"/>
    <p:sldId id="692" r:id="rId8"/>
    <p:sldId id="682" r:id="rId9"/>
    <p:sldId id="675" r:id="rId10"/>
    <p:sldId id="683" r:id="rId11"/>
    <p:sldId id="680" r:id="rId12"/>
    <p:sldId id="673" r:id="rId13"/>
    <p:sldId id="690" r:id="rId14"/>
    <p:sldId id="685" r:id="rId15"/>
    <p:sldId id="694" r:id="rId16"/>
    <p:sldId id="674" r:id="rId17"/>
    <p:sldId id="699" r:id="rId18"/>
    <p:sldId id="700" r:id="rId19"/>
    <p:sldId id="691" r:id="rId20"/>
    <p:sldId id="689" r:id="rId21"/>
    <p:sldId id="715" r:id="rId22"/>
    <p:sldId id="717" r:id="rId23"/>
    <p:sldId id="747" r:id="rId24"/>
    <p:sldId id="777" r:id="rId25"/>
    <p:sldId id="718" r:id="rId26"/>
    <p:sldId id="778" r:id="rId27"/>
    <p:sldId id="753" r:id="rId28"/>
    <p:sldId id="719" r:id="rId29"/>
    <p:sldId id="745" r:id="rId30"/>
    <p:sldId id="720" r:id="rId31"/>
    <p:sldId id="721" r:id="rId32"/>
    <p:sldId id="755" r:id="rId33"/>
    <p:sldId id="722" r:id="rId34"/>
    <p:sldId id="723" r:id="rId35"/>
    <p:sldId id="756" r:id="rId36"/>
    <p:sldId id="724" r:id="rId37"/>
    <p:sldId id="725" r:id="rId38"/>
    <p:sldId id="743" r:id="rId39"/>
    <p:sldId id="758" r:id="rId40"/>
    <p:sldId id="757" r:id="rId41"/>
    <p:sldId id="744" r:id="rId42"/>
    <p:sldId id="759" r:id="rId43"/>
    <p:sldId id="726" r:id="rId44"/>
    <p:sldId id="727" r:id="rId45"/>
    <p:sldId id="728" r:id="rId46"/>
    <p:sldId id="760" r:id="rId47"/>
    <p:sldId id="761" r:id="rId48"/>
    <p:sldId id="763" r:id="rId49"/>
    <p:sldId id="762" r:id="rId50"/>
    <p:sldId id="765" r:id="rId51"/>
    <p:sldId id="764" r:id="rId52"/>
    <p:sldId id="729" r:id="rId53"/>
    <p:sldId id="746" r:id="rId54"/>
    <p:sldId id="731" r:id="rId55"/>
    <p:sldId id="770" r:id="rId56"/>
    <p:sldId id="771" r:id="rId57"/>
    <p:sldId id="772" r:id="rId58"/>
    <p:sldId id="773" r:id="rId59"/>
    <p:sldId id="774" r:id="rId60"/>
    <p:sldId id="732" r:id="rId61"/>
    <p:sldId id="766" r:id="rId62"/>
    <p:sldId id="767" r:id="rId63"/>
    <p:sldId id="768" r:id="rId64"/>
    <p:sldId id="769" r:id="rId65"/>
    <p:sldId id="678" r:id="rId66"/>
    <p:sldId id="775" r:id="rId67"/>
    <p:sldId id="776" r:id="rId68"/>
    <p:sldId id="708" r:id="rId69"/>
    <p:sldId id="751" r:id="rId70"/>
    <p:sldId id="733" r:id="rId71"/>
    <p:sldId id="748" r:id="rId72"/>
    <p:sldId id="707" r:id="rId73"/>
    <p:sldId id="749" r:id="rId74"/>
    <p:sldId id="710" r:id="rId75"/>
    <p:sldId id="750" r:id="rId76"/>
    <p:sldId id="705" r:id="rId77"/>
    <p:sldId id="713" r:id="rId78"/>
    <p:sldId id="687" r:id="rId79"/>
    <p:sldId id="677" r:id="rId80"/>
    <p:sldId id="681" r:id="rId81"/>
    <p:sldId id="740" r:id="rId82"/>
    <p:sldId id="704" r:id="rId83"/>
    <p:sldId id="684" r:id="rId84"/>
    <p:sldId id="686" r:id="rId85"/>
    <p:sldId id="679" r:id="rId86"/>
    <p:sldId id="610" r:id="rId87"/>
    <p:sldId id="780" r:id="rId88"/>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6FB"/>
    <a:srgbClr val="5F5F5F"/>
    <a:srgbClr val="FFFF66"/>
    <a:srgbClr val="F8F8F8"/>
    <a:srgbClr val="6600CC"/>
    <a:srgbClr val="9900CC"/>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12" y="-416"/>
      </p:cViewPr>
      <p:guideLst>
        <p:guide orient="horz" pos="2160"/>
        <p:guide pos="2880"/>
      </p:guideLst>
    </p:cSldViewPr>
  </p:slideViewPr>
  <p:outlineViewPr>
    <p:cViewPr>
      <p:scale>
        <a:sx n="33" d="100"/>
        <a:sy n="33" d="100"/>
      </p:scale>
      <p:origin x="0" y="12656"/>
    </p:cViewPr>
  </p:outlineViewPr>
  <p:notesTextViewPr>
    <p:cViewPr>
      <p:scale>
        <a:sx n="100" d="100"/>
        <a:sy n="100" d="100"/>
      </p:scale>
      <p:origin x="0" y="0"/>
    </p:cViewPr>
  </p:notesTextViewPr>
  <p:sorterViewPr>
    <p:cViewPr>
      <p:scale>
        <a:sx n="115" d="100"/>
        <a:sy n="115" d="100"/>
      </p:scale>
      <p:origin x="0" y="16064"/>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5427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0CB69F7-1FBA-B14A-9D85-54906544209F}" type="slidenum">
              <a:rPr lang="en-US"/>
              <a:pPr>
                <a:defRPr/>
              </a:pPr>
              <a:t>‹#›</a:t>
            </a:fld>
            <a:endParaRPr lang="en-US"/>
          </a:p>
        </p:txBody>
      </p:sp>
    </p:spTree>
    <p:extLst>
      <p:ext uri="{BB962C8B-B14F-4D97-AF65-F5344CB8AC3E}">
        <p14:creationId xmlns:p14="http://schemas.microsoft.com/office/powerpoint/2010/main" val="3356654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A151E0-8FE2-6940-83B0-A1203116EA0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AD7FA42-96CE-AC44-A544-8111D9AB7FE7}"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74754" name="Rectangle 1026"/>
          <p:cNvSpPr>
            <a:spLocks noGrp="1" noRot="1" noChangeAspect="1" noChangeArrowheads="1"/>
          </p:cNvSpPr>
          <p:nvPr>
            <p:ph type="sldImg"/>
          </p:nvPr>
        </p:nvSpPr>
        <p:spPr>
          <a:solidFill>
            <a:srgbClr val="FFFFFF"/>
          </a:solidFill>
          <a:ln/>
        </p:spPr>
      </p:sp>
      <p:sp>
        <p:nvSpPr>
          <p:cNvPr id="74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07F5CB-D6CE-4D4B-BA4B-DA2A0927E157}"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76802" name="Rectangle 1026"/>
          <p:cNvSpPr>
            <a:spLocks noGrp="1" noRot="1" noChangeAspect="1" noChangeArrowheads="1"/>
          </p:cNvSpPr>
          <p:nvPr>
            <p:ph type="sldImg"/>
          </p:nvPr>
        </p:nvSpPr>
        <p:spPr>
          <a:solidFill>
            <a:srgbClr val="FFFFFF"/>
          </a:solidFill>
          <a:ln/>
        </p:spPr>
      </p:sp>
      <p:sp>
        <p:nvSpPr>
          <p:cNvPr id="76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0676454-1014-994B-8F8B-AE5607BB926D}"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78850" name="Rectangle 1026"/>
          <p:cNvSpPr>
            <a:spLocks noGrp="1" noRot="1" noChangeAspect="1" noChangeArrowheads="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r>
              <a:rPr lang="en-US"/>
              <a:t>He causes events at the flawless moment!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D33348-E738-C243-8885-837EDDCCDC6A}"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80898" name="Rectangle 1026"/>
          <p:cNvSpPr>
            <a:spLocks noGrp="1" noRot="1" noChangeAspect="1" noChangeArrowheads="1"/>
          </p:cNvSpPr>
          <p:nvPr>
            <p:ph type="sldImg"/>
          </p:nvPr>
        </p:nvSpPr>
        <p:spPr>
          <a:solidFill>
            <a:srgbClr val="FFFFFF"/>
          </a:solidFill>
          <a:ln/>
        </p:spPr>
      </p:sp>
      <p:sp>
        <p:nvSpPr>
          <p:cNvPr id="80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D4EFA29-59A3-9147-9C71-B9E09520D0F4}"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91D5429-453F-5745-840B-D80AC8600EA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84994" name="Rectangle 1026"/>
          <p:cNvSpPr>
            <a:spLocks noGrp="1" noRot="1" noChangeAspect="1" noChangeArrowheads="1"/>
          </p:cNvSpPr>
          <p:nvPr>
            <p:ph type="sldImg"/>
          </p:nvPr>
        </p:nvSpPr>
        <p:spPr>
          <a:solidFill>
            <a:srgbClr val="FFFFFF"/>
          </a:solidFill>
          <a:ln/>
        </p:spPr>
      </p:sp>
      <p:sp>
        <p:nvSpPr>
          <p:cNvPr id="84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83B3B3-C0E4-A049-BEDE-0787B2399D8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87042" name="Rectangle 1026"/>
          <p:cNvSpPr>
            <a:spLocks noGrp="1" noRot="1" noChangeAspect="1" noChangeArrowheads="1"/>
          </p:cNvSpPr>
          <p:nvPr>
            <p:ph type="sldImg"/>
          </p:nvPr>
        </p:nvSpPr>
        <p:spPr>
          <a:solidFill>
            <a:srgbClr val="FFFFFF"/>
          </a:solidFill>
          <a:ln/>
        </p:spPr>
      </p:sp>
      <p:sp>
        <p:nvSpPr>
          <p:cNvPr id="87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F007BE1-ADF3-8F48-BC1A-EFDDCBCEDE93}"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89090" name="Rectangle 1026"/>
          <p:cNvSpPr>
            <a:spLocks noGrp="1" noRot="1" noChangeAspect="1" noChangeArrowheads="1"/>
          </p:cNvSpPr>
          <p:nvPr>
            <p:ph type="sldImg"/>
          </p:nvPr>
        </p:nvSpPr>
        <p:spPr>
          <a:solidFill>
            <a:srgbClr val="FFFFFF"/>
          </a:solidFill>
          <a:ln/>
        </p:spPr>
      </p:sp>
      <p:sp>
        <p:nvSpPr>
          <p:cNvPr id="89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D156DBC-2EA2-FE4A-9B6F-BA7A4BD06147}"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1138" name="Rectangle 1026"/>
          <p:cNvSpPr>
            <a:spLocks noGrp="1" noRot="1" noChangeAspect="1" noChangeArrowheads="1"/>
          </p:cNvSpPr>
          <p:nvPr>
            <p:ph type="sldImg"/>
          </p:nvPr>
        </p:nvSpPr>
        <p:spPr>
          <a:solidFill>
            <a:srgbClr val="FFFFFF"/>
          </a:solidFill>
          <a:ln/>
        </p:spPr>
      </p:sp>
      <p:sp>
        <p:nvSpPr>
          <p:cNvPr id="911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F014EE-4D2B-E944-AD81-293347C22934}" type="slidenum">
              <a:rPr lang="en-US" sz="1200">
                <a:solidFill>
                  <a:srgbClr val="000000"/>
                </a:solidFill>
                <a:latin typeface="Arial" charset="0"/>
              </a:rPr>
              <a:pPr eaLnBrk="1" hangingPunct="1"/>
              <a:t>19</a:t>
            </a:fld>
            <a:endParaRPr lang="en-US" sz="1200">
              <a:solidFill>
                <a:srgbClr val="000000"/>
              </a:solidFill>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D9C3B46-D54F-844F-81BB-0BE26CD0991E}"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58370" name="Rectangle 1026"/>
          <p:cNvSpPr>
            <a:spLocks noGrp="1" noRot="1" noChangeAspect="1" noChangeArrowheads="1"/>
          </p:cNvSpPr>
          <p:nvPr>
            <p:ph type="sldImg"/>
          </p:nvPr>
        </p:nvSpPr>
        <p:spPr>
          <a:solidFill>
            <a:srgbClr val="FFFFFF"/>
          </a:solidFill>
          <a:ln/>
        </p:spPr>
      </p:sp>
      <p:sp>
        <p:nvSpPr>
          <p:cNvPr id="58371" name="Rectangle 1027"/>
          <p:cNvSpPr>
            <a:spLocks noGrp="1" noChangeArrowheads="1"/>
          </p:cNvSpPr>
          <p:nvPr>
            <p:ph type="body" idx="1"/>
          </p:nvPr>
        </p:nvSpPr>
        <p:spPr>
          <a:solidFill>
            <a:srgbClr val="FFFFFF"/>
          </a:solidFill>
          <a:ln>
            <a:solidFill>
              <a:srgbClr val="000000"/>
            </a:solidFill>
          </a:ln>
        </p:spPr>
        <p:txBody>
          <a:bodyPr/>
          <a:lstStyle/>
          <a:p>
            <a:r>
              <a:rPr lang="en-US"/>
              <a:t>Newser reports that 29-year-old “Maarten de Jonge is a lucky man—two times over. The Dutch cyclist had a ticket for not only [the 17 July 2014] doomed Malaysia Airlines Flight 17, but also the still-missing Malaysia Airlines Flight 370. Both times, ABC News reports, de Jonge changed his flight at the last minute… Like the rest of us, he lives ignorant of his time to die.  I wonder if he’s thinking about this now!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42078C-B678-B049-9D32-DFBFA5B2925C}"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1031C3-38CC-5D47-9706-E1E387BDC8DE}"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7282" name="Rectangle 1026"/>
          <p:cNvSpPr>
            <a:spLocks noGrp="1" noRot="1" noChangeAspect="1" noChangeArrowheads="1"/>
          </p:cNvSpPr>
          <p:nvPr>
            <p:ph type="sldImg"/>
          </p:nvPr>
        </p:nvSpPr>
        <p:spPr>
          <a:solidFill>
            <a:srgbClr val="FFFFFF"/>
          </a:solidFill>
          <a:ln/>
        </p:spPr>
      </p:sp>
      <p:sp>
        <p:nvSpPr>
          <p:cNvPr id="97283" name="Rectangle 1027"/>
          <p:cNvSpPr>
            <a:spLocks noGrp="1" noChangeArrowheads="1"/>
          </p:cNvSpPr>
          <p:nvPr>
            <p:ph type="body" idx="1"/>
          </p:nvPr>
        </p:nvSpPr>
        <p:spPr>
          <a:solidFill>
            <a:srgbClr val="FFFFFF"/>
          </a:solidFill>
          <a:ln>
            <a:solidFill>
              <a:srgbClr val="000000"/>
            </a:solidFill>
          </a:ln>
        </p:spPr>
        <p:txBody>
          <a:bodyPr/>
          <a:lstStyle/>
          <a:p>
            <a:r>
              <a:rPr lang="en-US"/>
              <a:t>When will you die? None of us knows! My wife and I had friends with four teenagers who fear an airplane accident that could kill them both.  So Danny and Becky never fly together.  They go to the airport together, take separate flights to their destination (they live in Hungary), and meet up at the airport on the other end.  Makes sense, right?  They see this as being responsible before God as parents.</a:t>
            </a:r>
          </a:p>
          <a:p>
            <a:endParaRPr lang="en-US"/>
          </a:p>
          <a:p>
            <a:r>
              <a:rPr lang="en-US"/>
              <a:t>The rest of us don’t know any more than Danny and Becky.  I can’t predict which plane will crash or which car will spin out of control on the way to the airport—which, I hear, is more dangerous than taking a flight, by the way!</a:t>
            </a:r>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1B0E68-3C1F-C343-BAD9-C49900DC9EB5}"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9330" name="Rectangle 1026"/>
          <p:cNvSpPr>
            <a:spLocks noGrp="1" noRot="1" noChangeAspect="1" noChangeArrowheads="1"/>
          </p:cNvSpPr>
          <p:nvPr>
            <p:ph type="sldImg"/>
          </p:nvPr>
        </p:nvSpPr>
        <p:spPr>
          <a:solidFill>
            <a:srgbClr val="FFFFFF"/>
          </a:solidFill>
          <a:ln/>
        </p:spPr>
      </p:sp>
      <p:sp>
        <p:nvSpPr>
          <p:cNvPr id="99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924FF3C-3B5D-1147-99C0-391B9B6D9760}"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a:t>http://misfitsarchitecture.com/2013/03/08/its-not-rocket-science-7-evapo-transpiration/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5BF5B5-3E94-054D-99D0-CFE22C586A2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3426" name="Rectangle 1026"/>
          <p:cNvSpPr>
            <a:spLocks noGrp="1" noRot="1" noChangeAspect="1" noChangeArrowheads="1"/>
          </p:cNvSpPr>
          <p:nvPr>
            <p:ph type="sldImg"/>
          </p:nvPr>
        </p:nvSpPr>
        <p:spPr>
          <a:solidFill>
            <a:srgbClr val="FFFFFF"/>
          </a:solidFill>
          <a:ln/>
        </p:spPr>
      </p:sp>
      <p:sp>
        <p:nvSpPr>
          <p:cNvPr id="103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02928E1-AB48-B64D-AFAC-FC93B09A4B68}"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5474" name="Rectangle 1026"/>
          <p:cNvSpPr>
            <a:spLocks noGrp="1" noRot="1" noChangeAspect="1" noChangeArrowheads="1"/>
          </p:cNvSpPr>
          <p:nvPr>
            <p:ph type="sldImg"/>
          </p:nvPr>
        </p:nvSpPr>
        <p:spPr>
          <a:solidFill>
            <a:srgbClr val="FFFFFF"/>
          </a:solidFill>
          <a:ln/>
        </p:spPr>
      </p:sp>
      <p:sp>
        <p:nvSpPr>
          <p:cNvPr id="105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3BED751-17CE-9B45-B6DD-F0E5C8C1A66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7522" name="Rectangle 1026"/>
          <p:cNvSpPr>
            <a:spLocks noGrp="1" noRot="1" noChangeAspect="1" noChangeArrowheads="1"/>
          </p:cNvSpPr>
          <p:nvPr>
            <p:ph type="sldImg"/>
          </p:nvPr>
        </p:nvSpPr>
        <p:spPr>
          <a:solidFill>
            <a:srgbClr val="FFFFFF"/>
          </a:solidFill>
          <a:ln/>
        </p:spPr>
      </p:sp>
      <p:sp>
        <p:nvSpPr>
          <p:cNvPr id="107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A321F4E-8DEB-434F-807E-81A2E9061315}"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9570" name="Rectangle 1026"/>
          <p:cNvSpPr>
            <a:spLocks noGrp="1" noRot="1" noChangeAspect="1" noChangeArrowheads="1"/>
          </p:cNvSpPr>
          <p:nvPr>
            <p:ph type="sldImg"/>
          </p:nvPr>
        </p:nvSpPr>
        <p:spPr>
          <a:solidFill>
            <a:srgbClr val="FFFFFF"/>
          </a:solidFill>
          <a:ln/>
        </p:spPr>
      </p:sp>
      <p:sp>
        <p:nvSpPr>
          <p:cNvPr id="109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968F0DE-D241-6B45-B44D-3133FE93AC88}"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11618" name="Rectangle 1026"/>
          <p:cNvSpPr>
            <a:spLocks noGrp="1" noRot="1" noChangeAspect="1" noChangeArrowheads="1"/>
          </p:cNvSpPr>
          <p:nvPr>
            <p:ph type="sldImg"/>
          </p:nvPr>
        </p:nvSpPr>
        <p:spPr>
          <a:solidFill>
            <a:srgbClr val="FFFFFF"/>
          </a:solidFill>
          <a:ln/>
        </p:spPr>
      </p:sp>
      <p:sp>
        <p:nvSpPr>
          <p:cNvPr id="1116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C981E2E-A1E8-4240-91F7-F4634F2671AA}"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13666" name="Rectangle 1026"/>
          <p:cNvSpPr>
            <a:spLocks noGrp="1" noRot="1" noChangeAspect="1" noChangeArrowheads="1"/>
          </p:cNvSpPr>
          <p:nvPr>
            <p:ph type="sldImg"/>
          </p:nvPr>
        </p:nvSpPr>
        <p:spPr>
          <a:solidFill>
            <a:srgbClr val="FFFFFF"/>
          </a:solidFill>
          <a:ln/>
        </p:spPr>
      </p:sp>
      <p:sp>
        <p:nvSpPr>
          <p:cNvPr id="113667" name="Rectangle 1027"/>
          <p:cNvSpPr>
            <a:spLocks noGrp="1" noChangeArrowheads="1"/>
          </p:cNvSpPr>
          <p:nvPr>
            <p:ph type="body" idx="1"/>
          </p:nvPr>
        </p:nvSpPr>
        <p:spPr>
          <a:solidFill>
            <a:srgbClr val="FFFFFF"/>
          </a:solidFill>
          <a:ln>
            <a:solidFill>
              <a:srgbClr val="000000"/>
            </a:solidFill>
          </a:ln>
        </p:spPr>
        <p:txBody>
          <a:bodyPr/>
          <a:lstStyle/>
          <a:p>
            <a:r>
              <a:rPr lang="en-US"/>
              <a:t>I love laughter!  Swindoll writes, “I heard about a pastor who left the pastorate after 20 years.  He decided to become a funeral director. Somebody asked, ‘Why did you do that?’   He answered: ‘Well, I spent about 12 years trying to straighten out John. He never did get straightened out.  I spent 14 months trying to straighten out the marriage of the Smith’s, and it never did get straightened out.   I spent three years trying to straighten out Susan, and she never did get straightened out.  </a:t>
            </a:r>
            <a:r>
              <a:rPr lang="en-US" i="1"/>
              <a:t>Now</a:t>
            </a:r>
            <a:r>
              <a:rPr lang="en-US"/>
              <a:t> when I straighten them out, they stay straight” (</a:t>
            </a:r>
            <a:r>
              <a:rPr lang="en-US" i="1"/>
              <a:t>Living on the Ragged Edge,</a:t>
            </a:r>
            <a:r>
              <a:rPr lang="en-US"/>
              <a:t> 72)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03779A-ABCC-0D48-9DEC-AC99DF9FB876}"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p:spPr>
        <p:txBody>
          <a:bodyPr/>
          <a:lstStyle/>
          <a:p>
            <a:r>
              <a:rPr lang="en-US"/>
              <a:t>Amazon lost 10% of its share price on Friday.  If you knew this was going to happen on Thursday and you had $100,000 in Amazon shares, what would you have done?  We all make investment decisions based on incomplete knowledge of God’s timing.</a:t>
            </a:r>
          </a:p>
          <a:p>
            <a:endParaRPr lang="en-US"/>
          </a:p>
          <a:p>
            <a:r>
              <a:rPr lang="en-US"/>
              <a:t>Of course, none of us know the right time for anything—when to change a flight, buy or sell, how long to wait.  We all make decisions based on incomplete information.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7A42713-3844-2345-B6F2-B07E0628C2FA}"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15714" name="Rectangle 1026"/>
          <p:cNvSpPr>
            <a:spLocks noGrp="1" noRot="1" noChangeAspect="1" noChangeArrowheads="1"/>
          </p:cNvSpPr>
          <p:nvPr>
            <p:ph type="sldImg"/>
          </p:nvPr>
        </p:nvSpPr>
        <p:spPr>
          <a:solidFill>
            <a:srgbClr val="FFFFFF"/>
          </a:solidFill>
          <a:ln/>
        </p:spPr>
      </p:sp>
      <p:sp>
        <p:nvSpPr>
          <p:cNvPr id="115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38D523D-3DCF-B348-BF3D-4C35A2F2A52B}"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17762" name="Rectangle 1026"/>
          <p:cNvSpPr>
            <a:spLocks noGrp="1" noRot="1" noChangeAspect="1" noChangeArrowheads="1"/>
          </p:cNvSpPr>
          <p:nvPr>
            <p:ph type="sldImg"/>
          </p:nvPr>
        </p:nvSpPr>
        <p:spPr>
          <a:solidFill>
            <a:srgbClr val="FFFFFF"/>
          </a:solidFill>
          <a:ln/>
        </p:spPr>
      </p:sp>
      <p:sp>
        <p:nvSpPr>
          <p:cNvPr id="1177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B7BA4D-F8CF-E749-A92B-082254C8697D}" type="slidenum">
              <a:rPr lang="en-US" sz="1200">
                <a:solidFill>
                  <a:srgbClr val="000000"/>
                </a:solidFill>
              </a:rPr>
              <a:pPr eaLnBrk="1" hangingPunct="1"/>
              <a:t>32</a:t>
            </a:fld>
            <a:endParaRPr 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23FDB1A-2B70-4846-BE2F-75CB3EBEB57A}"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21858" name="Rectangle 1026"/>
          <p:cNvSpPr>
            <a:spLocks noGrp="1" noRot="1" noChangeAspect="1" noChangeArrowheads="1"/>
          </p:cNvSpPr>
          <p:nvPr>
            <p:ph type="sldImg"/>
          </p:nvPr>
        </p:nvSpPr>
        <p:spPr>
          <a:solidFill>
            <a:srgbClr val="FFFFFF"/>
          </a:solidFill>
          <a:ln/>
        </p:spPr>
      </p:sp>
      <p:sp>
        <p:nvSpPr>
          <p:cNvPr id="121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75B3A4-4873-F443-B96E-303103D774C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23906" name="Rectangle 1026"/>
          <p:cNvSpPr>
            <a:spLocks noGrp="1" noRot="1" noChangeAspect="1" noChangeArrowheads="1"/>
          </p:cNvSpPr>
          <p:nvPr>
            <p:ph type="sldImg"/>
          </p:nvPr>
        </p:nvSpPr>
        <p:spPr>
          <a:solidFill>
            <a:srgbClr val="FFFFFF"/>
          </a:solidFill>
          <a:ln/>
        </p:spPr>
      </p:sp>
      <p:sp>
        <p:nvSpPr>
          <p:cNvPr id="123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5998FA-E796-9A4E-832C-5FD1DFB45EA4}"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25954" name="Rectangle 1026"/>
          <p:cNvSpPr>
            <a:spLocks noGrp="1" noRot="1" noChangeAspect="1" noChangeArrowheads="1"/>
          </p:cNvSpPr>
          <p:nvPr>
            <p:ph type="sldImg"/>
          </p:nvPr>
        </p:nvSpPr>
        <p:spPr>
          <a:solidFill>
            <a:srgbClr val="FFFFFF"/>
          </a:solidFill>
          <a:ln/>
        </p:spPr>
      </p:sp>
      <p:sp>
        <p:nvSpPr>
          <p:cNvPr id="125955" name="Rectangle 1027"/>
          <p:cNvSpPr>
            <a:spLocks noGrp="1" noChangeArrowheads="1"/>
          </p:cNvSpPr>
          <p:nvPr>
            <p:ph type="body" idx="1"/>
          </p:nvPr>
        </p:nvSpPr>
        <p:spPr>
          <a:solidFill>
            <a:srgbClr val="FFFFFF"/>
          </a:solidFill>
          <a:ln>
            <a:solidFill>
              <a:srgbClr val="000000"/>
            </a:solidFill>
          </a:ln>
        </p:spPr>
        <p:txBody>
          <a:bodyPr/>
          <a:lstStyle/>
          <a:p>
            <a:r>
              <a:rPr lang="en-US"/>
              <a:t>“Brenda was a young woman who was invited to go rock climbing. Although she was very scared, she went with her group to a tremendous granite cliff. In spite of her fear, she put on the gear, took hold of the rope, and started up the face of the rock.</a:t>
            </a:r>
          </a:p>
          <a:p>
            <a:r>
              <a:rPr lang="en-US"/>
              <a:t> </a:t>
            </a:r>
          </a:p>
          <a:p>
            <a:r>
              <a:rPr lang="en-US"/>
              <a:t>Well, she got to a ledge where she could take a breather. As she was resting there, the safety rope snapped against Brenda’s eye and knocked out her contact lens.</a:t>
            </a:r>
          </a:p>
          <a:p>
            <a:r>
              <a:rPr lang="en-US"/>
              <a:t> </a:t>
            </a:r>
          </a:p>
          <a:p>
            <a:r>
              <a:rPr lang="en-US"/>
              <a:t>There she was, on a rock ledge, with hundreds of feet below her and hundreds of feet above her. Of course, she looked and looked and looked, hoping her contact lens had landed on the ledge, but it was just not there.</a:t>
            </a:r>
          </a:p>
          <a:p>
            <a:r>
              <a:rPr lang="en-US"/>
              <a:t> </a:t>
            </a:r>
          </a:p>
          <a:p>
            <a:r>
              <a:rPr lang="en-US"/>
              <a:t>• Here she was, far from home, her sight was now blurry. Brenda was desperate and began to get upset. She prayed to the Lord to help her to find it. When she got to the top, a friend examined her eye and her clothing for the lens, but there was no contact lens to be found.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759C6E6-2489-2247-8C6B-DC3375DC6EC4}"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28002" name="Rectangle 1026"/>
          <p:cNvSpPr>
            <a:spLocks noGrp="1" noRot="1" noChangeAspect="1" noChangeArrowheads="1"/>
          </p:cNvSpPr>
          <p:nvPr>
            <p:ph type="sldImg"/>
          </p:nvPr>
        </p:nvSpPr>
        <p:spPr>
          <a:solidFill>
            <a:srgbClr val="FFFFFF"/>
          </a:solidFill>
          <a:ln/>
        </p:spPr>
      </p:sp>
      <p:sp>
        <p:nvSpPr>
          <p:cNvPr id="128003" name="Rectangle 1027"/>
          <p:cNvSpPr>
            <a:spLocks noGrp="1" noChangeArrowheads="1"/>
          </p:cNvSpPr>
          <p:nvPr>
            <p:ph type="body" idx="1"/>
          </p:nvPr>
        </p:nvSpPr>
        <p:spPr>
          <a:solidFill>
            <a:srgbClr val="FFFFFF"/>
          </a:solidFill>
          <a:ln>
            <a:solidFill>
              <a:srgbClr val="000000"/>
            </a:solidFill>
          </a:ln>
        </p:spPr>
        <p:txBody>
          <a:bodyPr/>
          <a:lstStyle/>
          <a:p>
            <a:r>
              <a:rPr lang="en-US"/>
              <a:t>Despondent, she sat down with some of the party waiting for them to make it up the face of the cliff. She looked out across the range of mountains and thought of the Bible verse that said: “For the eyes of the Lord run to and fro throughout the whole earth …” (2 Chronicles 16:9).</a:t>
            </a:r>
          </a:p>
          <a:p>
            <a:endParaRPr lang="en-US"/>
          </a:p>
          <a:p>
            <a:r>
              <a:rPr lang="en-US"/>
              <a:t>She thought “Lord, you can see these mountains. You know every stone and leaf and you know exactly where my contact lens is. Please help me.  Finally, she walked down the trail to the bottom. A new party of climbers was just starting up the face of the cliff. One of them shouted out: “Hey guys! Anybody lose a contact lens?”</a:t>
            </a:r>
            <a:endParaRPr lang="en-US" altLang="ja-JP"/>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F11BCFE-D515-D148-8C1E-62350AE3CA4B}"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30050" name="Rectangle 1026"/>
          <p:cNvSpPr>
            <a:spLocks noGrp="1" noRot="1" noChangeAspect="1" noChangeArrowheads="1"/>
          </p:cNvSpPr>
          <p:nvPr>
            <p:ph type="sldImg"/>
          </p:nvPr>
        </p:nvSpPr>
        <p:spPr>
          <a:solidFill>
            <a:srgbClr val="FFFFFF"/>
          </a:solidFill>
          <a:ln/>
        </p:spPr>
      </p:sp>
      <p:sp>
        <p:nvSpPr>
          <p:cNvPr id="130051" name="Rectangle 1027"/>
          <p:cNvSpPr>
            <a:spLocks noGrp="1" noChangeArrowheads="1"/>
          </p:cNvSpPr>
          <p:nvPr>
            <p:ph type="body" idx="1"/>
          </p:nvPr>
        </p:nvSpPr>
        <p:spPr>
          <a:solidFill>
            <a:srgbClr val="FFFFFF"/>
          </a:solidFill>
          <a:ln>
            <a:solidFill>
              <a:srgbClr val="000000"/>
            </a:solidFill>
          </a:ln>
        </p:spPr>
        <p:txBody>
          <a:bodyPr/>
          <a:lstStyle/>
          <a:p>
            <a:r>
              <a:rPr lang="en-US"/>
              <a:t>Well, that would be startling enough, but do you know where the climber saw it? An ant was moving slowly across the face of the rock, carrying it on his back.  The story gets better. Brenda’s father is a cartoonist. </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28322C0-B148-314D-81AA-309DCA27360C}"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32098" name="Rectangle 1026"/>
          <p:cNvSpPr>
            <a:spLocks noGrp="1" noRot="1" noChangeAspect="1" noChangeArrowheads="1"/>
          </p:cNvSpPr>
          <p:nvPr>
            <p:ph type="sldImg"/>
          </p:nvPr>
        </p:nvSpPr>
        <p:spPr>
          <a:solidFill>
            <a:srgbClr val="FFFFFF"/>
          </a:solidFill>
          <a:ln/>
        </p:spPr>
      </p:sp>
      <p:sp>
        <p:nvSpPr>
          <p:cNvPr id="132099" name="Rectangle 1027"/>
          <p:cNvSpPr>
            <a:spLocks noGrp="1" noChangeArrowheads="1"/>
          </p:cNvSpPr>
          <p:nvPr>
            <p:ph type="body" idx="1"/>
          </p:nvPr>
        </p:nvSpPr>
        <p:spPr>
          <a:solidFill>
            <a:srgbClr val="FFFFFF"/>
          </a:solidFill>
          <a:ln>
            <a:solidFill>
              <a:srgbClr val="000000"/>
            </a:solidFill>
          </a:ln>
        </p:spPr>
        <p:txBody>
          <a:bodyPr/>
          <a:lstStyle/>
          <a:p>
            <a:r>
              <a:rPr lang="en-US"/>
              <a:t>When she told him the incredible story of the ant, her prayer and the contact lens, he drew a picture of an ant lugging that contact lens with the words: “Lord, I don’t know why you want me to carry this thing. I can’t eat it, and it’s awfully heavy. But if that’s what you want me to do, I’ll carry it for you.”</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A05A77E-DF6D-D043-89C8-FEC53FA4A013}"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34146" name="Rectangle 1026"/>
          <p:cNvSpPr>
            <a:spLocks noGrp="1" noRot="1" noChangeAspect="1" noChangeArrowheads="1"/>
          </p:cNvSpPr>
          <p:nvPr>
            <p:ph type="sldImg"/>
          </p:nvPr>
        </p:nvSpPr>
        <p:spPr>
          <a:solidFill>
            <a:srgbClr val="FFFFFF"/>
          </a:solidFill>
          <a:ln/>
        </p:spPr>
      </p:sp>
      <p:sp>
        <p:nvSpPr>
          <p:cNvPr id="134147" name="Rectangle 1027"/>
          <p:cNvSpPr>
            <a:spLocks noGrp="1" noChangeArrowheads="1"/>
          </p:cNvSpPr>
          <p:nvPr>
            <p:ph type="body" idx="1"/>
          </p:nvPr>
        </p:nvSpPr>
        <p:spPr>
          <a:solidFill>
            <a:srgbClr val="FFFFFF"/>
          </a:solidFill>
          <a:ln>
            <a:solidFill>
              <a:srgbClr val="000000"/>
            </a:solidFill>
          </a:ln>
        </p:spPr>
        <p:txBody>
          <a:bodyPr/>
          <a:lstStyle/>
          <a:p>
            <a:r>
              <a:rPr lang="en-US"/>
              <a:t>I think it would do some of us good to occasionally say, "God, I don</a:t>
            </a:r>
            <a:r>
              <a:rPr lang="fr-FR"/>
              <a:t>'</a:t>
            </a:r>
            <a:r>
              <a:rPr lang="en-US"/>
              <a:t>t know why you want me to carry this load. I can</a:t>
            </a:r>
            <a:r>
              <a:rPr lang="fr-FR"/>
              <a:t>'</a:t>
            </a:r>
            <a:r>
              <a:rPr lang="en-US"/>
              <a:t>t see any good in it and it</a:t>
            </a:r>
            <a:r>
              <a:rPr lang="fr-FR"/>
              <a:t>'</a:t>
            </a:r>
            <a:r>
              <a:rPr lang="en-US"/>
              <a:t>s awfully heavy. But if you want me to carry it, I will."  </a:t>
            </a:r>
          </a:p>
          <a:p>
            <a:r>
              <a:rPr lang="en-US"/>
              <a:t>You see, we all have a burden to carry and sometimes we don</a:t>
            </a:r>
            <a:r>
              <a:rPr lang="fr-FR"/>
              <a:t>'</a:t>
            </a:r>
            <a:r>
              <a:rPr lang="en-US"/>
              <a:t>t know why. It could be just because we are to be an example to someone else or by answered prayer by being humble before God."</a:t>
            </a:r>
            <a:endParaRPr lang="en-US" altLang="ja-JP"/>
          </a:p>
          <a:p>
            <a:r>
              <a:rPr lang="en-US"/>
              <a:t>"For everything there is a season, a time for every activity under heaven… a time to search and a time to give up as lost" (3:1, 6a NAU).</a:t>
            </a:r>
          </a:p>
          <a:p>
            <a:r>
              <a:rPr lang="en-US"/>
              <a:t>Are you still searching?  Is it time just to give it over the to Lord and even let an ant bring it to you in his good time if God wills it?</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E674F83-ADBA-6C48-9273-EB38DB6B740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62466" name="Rectangle 1026"/>
          <p:cNvSpPr>
            <a:spLocks noGrp="1" noRot="1" noChangeAspect="1" noChangeArrowheads="1"/>
          </p:cNvSpPr>
          <p:nvPr>
            <p:ph type="sldImg"/>
          </p:nvPr>
        </p:nvSpPr>
        <p:spPr>
          <a:solidFill>
            <a:srgbClr val="FFFFFF"/>
          </a:solidFill>
          <a:ln/>
        </p:spPr>
      </p:sp>
      <p:sp>
        <p:nvSpPr>
          <p:cNvPr id="62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4D7DBB0-79C1-954B-9B63-A3FE12D1D79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36194" name="Rectangle 1026"/>
          <p:cNvSpPr>
            <a:spLocks noGrp="1" noRot="1" noChangeAspect="1" noChangeArrowheads="1"/>
          </p:cNvSpPr>
          <p:nvPr>
            <p:ph type="sldImg"/>
          </p:nvPr>
        </p:nvSpPr>
        <p:spPr>
          <a:solidFill>
            <a:srgbClr val="FFFFFF"/>
          </a:solidFill>
          <a:ln/>
        </p:spPr>
      </p:sp>
      <p:sp>
        <p:nvSpPr>
          <p:cNvPr id="1361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00D5778-8CDA-9141-AC59-43BF094F18D8}"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38242" name="Rectangle 1026"/>
          <p:cNvSpPr>
            <a:spLocks noGrp="1" noRot="1" noChangeAspect="1" noChangeArrowheads="1"/>
          </p:cNvSpPr>
          <p:nvPr>
            <p:ph type="sldImg"/>
          </p:nvPr>
        </p:nvSpPr>
        <p:spPr>
          <a:solidFill>
            <a:srgbClr val="FFFFFF"/>
          </a:solidFill>
          <a:ln/>
        </p:spPr>
      </p:sp>
      <p:sp>
        <p:nvSpPr>
          <p:cNvPr id="1382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FAFC4F4-BB2B-654C-AE7E-6D39CE30AF4B}"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4D37F88-7626-9A41-9083-7592DF862B94}"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42338" name="Rectangle 1026"/>
          <p:cNvSpPr>
            <a:spLocks noGrp="1" noRot="1" noChangeAspect="1" noChangeArrowheads="1"/>
          </p:cNvSpPr>
          <p:nvPr>
            <p:ph type="sldImg"/>
          </p:nvPr>
        </p:nvSpPr>
        <p:spPr>
          <a:solidFill>
            <a:srgbClr val="FFFFFF"/>
          </a:solidFill>
          <a:ln/>
        </p:spPr>
      </p:sp>
      <p:sp>
        <p:nvSpPr>
          <p:cNvPr id="142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C17CA5C-6A39-F245-98CE-A30CEC25B60B}"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44386" name="Rectangle 1026"/>
          <p:cNvSpPr>
            <a:spLocks noGrp="1" noRot="1" noChangeAspect="1" noChangeArrowheads="1"/>
          </p:cNvSpPr>
          <p:nvPr>
            <p:ph type="sldImg"/>
          </p:nvPr>
        </p:nvSpPr>
        <p:spPr>
          <a:solidFill>
            <a:srgbClr val="FFFFFF"/>
          </a:solidFill>
          <a:ln/>
        </p:spPr>
      </p:sp>
      <p:sp>
        <p:nvSpPr>
          <p:cNvPr id="1443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AA289D8-2271-5742-B96A-058C1C36B00F}"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46434" name="Rectangle 1026"/>
          <p:cNvSpPr>
            <a:spLocks noGrp="1" noRot="1" noChangeAspect="1" noChangeArrowheads="1"/>
          </p:cNvSpPr>
          <p:nvPr>
            <p:ph type="sldImg"/>
          </p:nvPr>
        </p:nvSpPr>
        <p:spPr>
          <a:solidFill>
            <a:srgbClr val="FFFFFF"/>
          </a:solidFill>
          <a:ln/>
        </p:spPr>
      </p:sp>
      <p:sp>
        <p:nvSpPr>
          <p:cNvPr id="146435" name="Rectangle 1027"/>
          <p:cNvSpPr>
            <a:spLocks noGrp="1" noChangeArrowheads="1"/>
          </p:cNvSpPr>
          <p:nvPr>
            <p:ph type="body" idx="1"/>
          </p:nvPr>
        </p:nvSpPr>
        <p:spPr>
          <a:solidFill>
            <a:srgbClr val="FFFFFF"/>
          </a:solidFill>
          <a:ln>
            <a:solidFill>
              <a:srgbClr val="000000"/>
            </a:solidFill>
          </a:ln>
        </p:spPr>
        <p:txBody>
          <a:bodyPr/>
          <a:lstStyle/>
          <a:p>
            <a:r>
              <a:rPr lang="en-US"/>
              <a:t>The first time young Abraham Lincoln saw a slave for sale on the block, he recoiled within.  He said, “There was a rising hatred inside of me against slavery, and I swore if someday I could do something about it, I </a:t>
            </a:r>
            <a:r>
              <a:rPr lang="en-US" i="1"/>
              <a:t>would</a:t>
            </a:r>
            <a:r>
              <a:rPr lang="en-US"/>
              <a:t> do something about it.”  He hated slavery with a passion!  There’s a time to hate, there’s a time to love (Swindoll, 76).</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7841959-D194-104B-A0FA-DB8A77804F3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48482" name="Rectangle 1026"/>
          <p:cNvSpPr>
            <a:spLocks noGrp="1" noRot="1" noChangeAspect="1" noChangeArrowheads="1"/>
          </p:cNvSpPr>
          <p:nvPr>
            <p:ph type="sldImg"/>
          </p:nvPr>
        </p:nvSpPr>
        <p:spPr>
          <a:solidFill>
            <a:srgbClr val="FFFFFF"/>
          </a:solidFill>
          <a:ln/>
        </p:spPr>
      </p:sp>
      <p:sp>
        <p:nvSpPr>
          <p:cNvPr id="1484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E0E00CE-4978-F245-A5FE-BEA68D4B20D5}"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a:t>He causes events at the flawless moment!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4A29F33-5DCE-9349-BBC6-CBE516477866}"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52578"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solidFill>
            <a:srgbClr val="FFFFFF"/>
          </a:solidFill>
          <a:ln>
            <a:solidFill>
              <a:srgbClr val="000000"/>
            </a:solidFill>
          </a:ln>
        </p:spPr>
        <p:txBody>
          <a:bodyPr/>
          <a:lstStyle/>
          <a:p>
            <a:r>
              <a:rPr lang="en-US"/>
              <a:t>Our best has limited success but God does everything right.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C593D64-5C9E-2149-876D-DF7D97A9EC6D}"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C91EDF4-02F8-B64C-B860-EFAEEED76623}"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64514" name="Rectangle 1026"/>
          <p:cNvSpPr>
            <a:spLocks noGrp="1" noRot="1" noChangeAspect="1" noChangeArrowheads="1"/>
          </p:cNvSpPr>
          <p:nvPr>
            <p:ph type="sldImg"/>
          </p:nvPr>
        </p:nvSpPr>
        <p:spPr>
          <a:solidFill>
            <a:srgbClr val="FFFFFF"/>
          </a:solidFill>
          <a:ln/>
        </p:spPr>
      </p:sp>
      <p:sp>
        <p:nvSpPr>
          <p:cNvPr id="64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CD61B8-3A19-6F40-907D-177258F6BA06}"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56674" name="Rectangle 1026"/>
          <p:cNvSpPr>
            <a:spLocks noGrp="1" noRot="1" noChangeAspect="1" noChangeArrowheads="1"/>
          </p:cNvSpPr>
          <p:nvPr>
            <p:ph type="sldImg"/>
          </p:nvPr>
        </p:nvSpPr>
        <p:spPr>
          <a:solidFill>
            <a:srgbClr val="FFFFFF"/>
          </a:solidFill>
          <a:ln/>
        </p:spPr>
      </p:sp>
      <p:sp>
        <p:nvSpPr>
          <p:cNvPr id="15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7F64F1A-3CE7-8C4B-91DD-1DC2CA09EC45}"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p:spPr>
        <p:txBody>
          <a:bodyPr/>
          <a:lstStyle/>
          <a:p>
            <a:r>
              <a:rPr lang="en-US"/>
              <a:t>The Hebrew reads literally "beautiful" but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D6F423-E79A-274B-8B68-69390CAECDB7}"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5890" name="Rectangle 1026"/>
          <p:cNvSpPr>
            <a:spLocks noGrp="1" noRot="1" noChangeAspect="1" noChangeArrowheads="1"/>
          </p:cNvSpPr>
          <p:nvPr>
            <p:ph type="sldImg"/>
          </p:nvPr>
        </p:nvSpPr>
        <p:spPr>
          <a:solidFill>
            <a:srgbClr val="FFFFFF"/>
          </a:solidFill>
          <a:ln/>
        </p:spPr>
      </p:sp>
      <p:sp>
        <p:nvSpPr>
          <p:cNvPr id="165891" name="Rectangle 1027"/>
          <p:cNvSpPr>
            <a:spLocks noGrp="1" noChangeArrowheads="1"/>
          </p:cNvSpPr>
          <p:nvPr>
            <p:ph type="body" idx="1"/>
          </p:nvPr>
        </p:nvSpPr>
        <p:spPr>
          <a:solidFill>
            <a:srgbClr val="FFFFFF"/>
          </a:solidFill>
          <a:ln>
            <a:solidFill>
              <a:srgbClr val="000000"/>
            </a:solidFill>
          </a:ln>
        </p:spPr>
        <p:txBody>
          <a:bodyPr/>
          <a:lstStyle/>
          <a:p>
            <a:r>
              <a:rPr lang="en-US"/>
              <a:t>God has placed a longing in man to know how he and his activities relate to eternity (3:11b).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710058D-09B0-F845-A881-CCD51F62BEB4}"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7938" name="Rectangle 1026"/>
          <p:cNvSpPr>
            <a:spLocks noGrp="1" noRot="1" noChangeAspect="1" noChangeArrowheads="1"/>
          </p:cNvSpPr>
          <p:nvPr>
            <p:ph type="sldImg"/>
          </p:nvPr>
        </p:nvSpPr>
        <p:spPr>
          <a:solidFill>
            <a:srgbClr val="FFFFFF"/>
          </a:solidFill>
          <a:ln/>
        </p:spPr>
      </p:sp>
      <p:sp>
        <p:nvSpPr>
          <p:cNvPr id="167939" name="Rectangle 1027"/>
          <p:cNvSpPr>
            <a:spLocks noGrp="1" noChangeArrowheads="1"/>
          </p:cNvSpPr>
          <p:nvPr>
            <p:ph type="body" idx="1"/>
          </p:nvPr>
        </p:nvSpPr>
        <p:spPr>
          <a:solidFill>
            <a:srgbClr val="FFFFFF"/>
          </a:solidFill>
          <a:ln>
            <a:solidFill>
              <a:srgbClr val="000000"/>
            </a:solidFill>
          </a:ln>
        </p:spPr>
        <p:txBody>
          <a:bodyPr/>
          <a:lstStyle/>
          <a:p>
            <a:r>
              <a:rPr lang="en-US"/>
              <a:t>Don Richardson records in his book </a:t>
            </a:r>
            <a:r>
              <a:rPr lang="en-US" i="1"/>
              <a:t>Eternity in Their Hearts</a:t>
            </a:r>
            <a:r>
              <a:rPr lang="en-US"/>
              <a:t>, that Lenin and Marx thought the work of Edward B. Tylor (“the father of anthropology”) would finally destroy religion.  Tylor wanted to show that belief in God was not innate but foisted upon us by the religionists.  Richardson writes… </a:t>
            </a:r>
          </a:p>
          <a:p>
            <a:endParaRPr lang="en-US"/>
          </a:p>
          <a:p>
            <a:r>
              <a:rPr lang="en-US"/>
              <a:t>“The theory, according to scientific procedure, needed to be tested and confirmed by anthropological field research. (cover flap)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255F50A-F52E-DE48-8F03-DAB076DD08D7}"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p:spPr>
        <p:txBody>
          <a:bodyPr/>
          <a:lstStyle/>
          <a:p>
            <a:r>
              <a:rPr lang="en-US"/>
              <a:t>“So, around the turn of the century, scores of young anthropologists fanned out around the globe for that very purpose.  Expecting to find that ‘primitive’ cultures were uniformly devoid of monotheistic beliefs, they were shocked to discover hundreds of examples of belief in one true God!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F200E82-023A-B244-A930-6D6C67301A3A}"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72034" name="Rectangle 1026"/>
          <p:cNvSpPr>
            <a:spLocks noGrp="1" noRot="1" noChangeAspect="1" noChangeArrowheads="1"/>
          </p:cNvSpPr>
          <p:nvPr>
            <p:ph type="sldImg"/>
          </p:nvPr>
        </p:nvSpPr>
        <p:spPr>
          <a:solidFill>
            <a:srgbClr val="FFFFFF"/>
          </a:solidFill>
          <a:ln/>
        </p:spPr>
      </p:sp>
      <p:sp>
        <p:nvSpPr>
          <p:cNvPr id="172035" name="Rectangle 1027"/>
          <p:cNvSpPr>
            <a:spLocks noGrp="1" noChangeArrowheads="1"/>
          </p:cNvSpPr>
          <p:nvPr>
            <p:ph type="body" idx="1"/>
          </p:nvPr>
        </p:nvSpPr>
        <p:spPr>
          <a:solidFill>
            <a:srgbClr val="FFFFFF"/>
          </a:solidFill>
          <a:ln>
            <a:solidFill>
              <a:srgbClr val="000000"/>
            </a:solidFill>
          </a:ln>
        </p:spPr>
        <p:txBody>
          <a:bodyPr/>
          <a:lstStyle/>
          <a:p>
            <a:r>
              <a:rPr lang="en-US"/>
              <a:t>“In a fascinating series of documented stories, from the Santal people in India to the educated philosophers of ancient Athens, Don Richardson relates incredible examples of how the concept of a supreme God has existed for centuries in hundreds of cultures throughout the world.”</a:t>
            </a:r>
            <a:r>
              <a:rPr lang="en-US" altLang="ja-JP"/>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79C3BE7-334E-1E41-9C3D-C410D88A4E03}"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74082" name="Rectangle 1026"/>
          <p:cNvSpPr>
            <a:spLocks noGrp="1" noRot="1" noChangeAspect="1" noChangeArrowheads="1"/>
          </p:cNvSpPr>
          <p:nvPr>
            <p:ph type="sldImg"/>
          </p:nvPr>
        </p:nvSpPr>
        <p:spPr>
          <a:solidFill>
            <a:srgbClr val="FFFFFF"/>
          </a:solidFill>
          <a:ln/>
        </p:spPr>
      </p:sp>
      <p:sp>
        <p:nvSpPr>
          <p:cNvPr id="174083" name="Rectangle 1027"/>
          <p:cNvSpPr>
            <a:spLocks noGrp="1" noChangeArrowheads="1"/>
          </p:cNvSpPr>
          <p:nvPr>
            <p:ph type="body" idx="1"/>
          </p:nvPr>
        </p:nvSpPr>
        <p:spPr>
          <a:solidFill>
            <a:srgbClr val="FFFFFF"/>
          </a:solidFill>
          <a:ln>
            <a:solidFill>
              <a:srgbClr val="000000"/>
            </a:solidFill>
          </a:ln>
        </p:spPr>
        <p:txBody>
          <a:bodyPr/>
          <a:lstStyle/>
          <a:p>
            <a:r>
              <a:rPr lang="en-US"/>
              <a:t>God reserves the right to withhold His sovereign, eternal plan from man's knowledge (3:11c).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AB55E7E-EFA1-DA49-BD3F-60AD80B49956}"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76130" name="Rectangle 1026"/>
          <p:cNvSpPr>
            <a:spLocks noGrp="1" noRot="1" noChangeAspect="1" noChangeArrowheads="1"/>
          </p:cNvSpPr>
          <p:nvPr>
            <p:ph type="sldImg"/>
          </p:nvPr>
        </p:nvSpPr>
        <p:spPr>
          <a:solidFill>
            <a:srgbClr val="FFFFFF"/>
          </a:solidFill>
          <a:ln/>
        </p:spPr>
      </p:sp>
      <p:sp>
        <p:nvSpPr>
          <p:cNvPr id="176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663484-395B-944D-A0D7-69DCC10A8BB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78178" name="Rectangle 1026"/>
          <p:cNvSpPr>
            <a:spLocks noGrp="1" noRot="1" noChangeAspect="1" noChangeArrowheads="1"/>
          </p:cNvSpPr>
          <p:nvPr>
            <p:ph type="sldImg"/>
          </p:nvPr>
        </p:nvSpPr>
        <p:spPr>
          <a:solidFill>
            <a:srgbClr val="FFFFFF"/>
          </a:solidFill>
          <a:ln/>
        </p:spPr>
      </p:sp>
      <p:sp>
        <p:nvSpPr>
          <p:cNvPr id="178179" name="Rectangle 1027"/>
          <p:cNvSpPr>
            <a:spLocks noGrp="1" noChangeArrowheads="1"/>
          </p:cNvSpPr>
          <p:nvPr>
            <p:ph type="body" idx="1"/>
          </p:nvPr>
        </p:nvSpPr>
        <p:spPr>
          <a:solidFill>
            <a:srgbClr val="FFFFFF"/>
          </a:solidFill>
          <a:ln>
            <a:solidFill>
              <a:srgbClr val="000000"/>
            </a:solidFill>
          </a:ln>
        </p:spPr>
        <p:txBody>
          <a:bodyPr/>
          <a:lstStyle/>
          <a:p>
            <a:r>
              <a:rPr lang="en-US"/>
              <a:t>He causes events at the flawless moment!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85CEAD4-6ABB-D140-A0B1-F5DC92619C48}"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80226" name="Rectangle 1026"/>
          <p:cNvSpPr>
            <a:spLocks noGrp="1" noRot="1" noChangeAspect="1" noChangeArrowheads="1"/>
          </p:cNvSpPr>
          <p:nvPr>
            <p:ph type="sldImg"/>
          </p:nvPr>
        </p:nvSpPr>
        <p:spPr>
          <a:solidFill>
            <a:srgbClr val="FFFFFF"/>
          </a:solidFill>
          <a:ln/>
        </p:spPr>
      </p:sp>
      <p:sp>
        <p:nvSpPr>
          <p:cNvPr id="180227" name="Rectangle 1027"/>
          <p:cNvSpPr>
            <a:spLocks noGrp="1" noChangeArrowheads="1"/>
          </p:cNvSpPr>
          <p:nvPr>
            <p:ph type="body" idx="1"/>
          </p:nvPr>
        </p:nvSpPr>
        <p:spPr>
          <a:solidFill>
            <a:srgbClr val="FFFFFF"/>
          </a:solidFill>
          <a:ln>
            <a:solidFill>
              <a:srgbClr val="000000"/>
            </a:solidFill>
          </a:ln>
        </p:spPr>
        <p:txBody>
          <a:bodyPr/>
          <a:lstStyle/>
          <a:p>
            <a:r>
              <a:rPr lang="en-US"/>
              <a:t>Our best has limited success but God does everything right.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CEF54C6-26C9-CD4C-9E52-A2B585F7C5AB}"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66562" name="Rectangle 1026"/>
          <p:cNvSpPr>
            <a:spLocks noGrp="1" noRot="1" noChangeAspect="1" noChangeArrowheads="1"/>
          </p:cNvSpPr>
          <p:nvPr>
            <p:ph type="sldImg"/>
          </p:nvPr>
        </p:nvSpPr>
        <p:spPr>
          <a:solidFill>
            <a:srgbClr val="FFFFFF"/>
          </a:solidFill>
          <a:ln/>
        </p:spPr>
      </p:sp>
      <p:sp>
        <p:nvSpPr>
          <p:cNvPr id="66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4D68A49-DF5D-864A-9691-E98BE561EB57}"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82274" name="Rectangle 1026"/>
          <p:cNvSpPr>
            <a:spLocks noGrp="1" noRot="1" noChangeAspect="1" noChangeArrowheads="1"/>
          </p:cNvSpPr>
          <p:nvPr>
            <p:ph type="sldImg"/>
          </p:nvPr>
        </p:nvSpPr>
        <p:spPr>
          <a:solidFill>
            <a:srgbClr val="FFFFFF"/>
          </a:solidFill>
          <a:ln/>
        </p:spPr>
      </p:sp>
      <p:sp>
        <p:nvSpPr>
          <p:cNvPr id="182275" name="Rectangle 1027"/>
          <p:cNvSpPr>
            <a:spLocks noGrp="1" noChangeArrowheads="1"/>
          </p:cNvSpPr>
          <p:nvPr>
            <p:ph type="body" idx="1"/>
          </p:nvPr>
        </p:nvSpPr>
        <p:spPr>
          <a:solidFill>
            <a:srgbClr val="FFFFFF"/>
          </a:solidFill>
          <a:ln>
            <a:solidFill>
              <a:srgbClr val="000000"/>
            </a:solidFill>
          </a:ln>
        </p:spPr>
        <p:txBody>
          <a:bodyPr/>
          <a:lstStyle/>
          <a:p>
            <a:r>
              <a:rPr lang="en-US"/>
              <a:t>Appreciate your livelihood and stand in awe of the LORD.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0D1CF2C-02B6-0940-8C86-AF8E70D003E6}"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84322" name="Rectangle 1026"/>
          <p:cNvSpPr>
            <a:spLocks noGrp="1" noRot="1" noChangeAspect="1" noChangeArrowheads="1"/>
          </p:cNvSpPr>
          <p:nvPr>
            <p:ph type="sldImg"/>
          </p:nvPr>
        </p:nvSpPr>
        <p:spPr>
          <a:solidFill>
            <a:srgbClr val="FFFFFF"/>
          </a:solidFill>
          <a:ln/>
        </p:spPr>
      </p:sp>
      <p:sp>
        <p:nvSpPr>
          <p:cNvPr id="184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FE45BE0-29A7-854E-A4CB-120C93F8E6A0}"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86370" name="Rectangle 1026"/>
          <p:cNvSpPr>
            <a:spLocks noGrp="1" noRot="1" noChangeAspect="1" noChangeArrowheads="1"/>
          </p:cNvSpPr>
          <p:nvPr>
            <p:ph type="sldImg"/>
          </p:nvPr>
        </p:nvSpPr>
        <p:spPr>
          <a:solidFill>
            <a:srgbClr val="FFFFFF"/>
          </a:solidFill>
          <a:ln/>
        </p:spPr>
      </p:sp>
      <p:sp>
        <p:nvSpPr>
          <p:cNvPr id="1863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0929780-7A88-9844-8D66-A19668831CC2}"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88418" name="Rectangle 1026"/>
          <p:cNvSpPr>
            <a:spLocks noGrp="1" noRot="1" noChangeAspect="1" noChangeArrowheads="1"/>
          </p:cNvSpPr>
          <p:nvPr>
            <p:ph type="sldImg"/>
          </p:nvPr>
        </p:nvSpPr>
        <p:spPr>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2C89814-80AF-C54D-85AC-28AF0CFF04F2}"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Do people feel sorry for you?</a:t>
            </a:r>
          </a:p>
          <a:p>
            <a:r>
              <a:rPr lang="en-US">
                <a:cs typeface="ＭＳ Ｐゴシック" charset="0"/>
              </a:rPr>
              <a:t>I want to live in such a way that people are attracted to Jesus by looking at my life!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746A144-C965-DB45-8261-8CD419236522}"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92514" name="Rectangle 1026"/>
          <p:cNvSpPr>
            <a:spLocks noGrp="1" noRot="1" noChangeAspect="1" noChangeArrowheads="1"/>
          </p:cNvSpPr>
          <p:nvPr>
            <p:ph type="sldImg"/>
          </p:nvPr>
        </p:nvSpPr>
        <p:spPr>
          <a:solidFill>
            <a:srgbClr val="FFFFFF"/>
          </a:solidFill>
          <a:ln/>
        </p:spPr>
      </p:sp>
      <p:sp>
        <p:nvSpPr>
          <p:cNvPr id="192515" name="Rectangle 1027"/>
          <p:cNvSpPr>
            <a:spLocks noGrp="1" noChangeArrowheads="1"/>
          </p:cNvSpPr>
          <p:nvPr>
            <p:ph type="body" idx="1"/>
          </p:nvPr>
        </p:nvSpPr>
        <p:spPr>
          <a:solidFill>
            <a:srgbClr val="FFFFFF"/>
          </a:solidFill>
          <a:ln>
            <a:solidFill>
              <a:srgbClr val="000000"/>
            </a:solidFill>
          </a:ln>
        </p:spPr>
        <p:txBody>
          <a:bodyPr/>
          <a:lstStyle/>
          <a:p>
            <a:r>
              <a:rPr lang="en-US"/>
              <a:t>The NLT is the only major translation to render this “And I know that whatever God does is final.”  This is not the sense of the Hebrew </a:t>
            </a:r>
            <a:r>
              <a:rPr lang="en-US" i="1"/>
              <a:t>o’lam</a:t>
            </a:r>
            <a:r>
              <a:rPr lang="en-US"/>
              <a:t>, which means “eternal, everlasting” (BDB).</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13B6D42-52A2-204D-8DA2-E49776BB417C}"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94562" name="Rectangle 1026"/>
          <p:cNvSpPr>
            <a:spLocks noGrp="1" noRot="1" noChangeAspect="1" noChangeArrowheads="1"/>
          </p:cNvSpPr>
          <p:nvPr>
            <p:ph type="sldImg"/>
          </p:nvPr>
        </p:nvSpPr>
        <p:spPr>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24F0E8-9E24-7B42-A122-B2560CE30018}"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96610" name="Rectangle 1026"/>
          <p:cNvSpPr>
            <a:spLocks noGrp="1" noRot="1" noChangeAspect="1" noChangeArrowheads="1"/>
          </p:cNvSpPr>
          <p:nvPr>
            <p:ph type="sldImg"/>
          </p:nvPr>
        </p:nvSpPr>
        <p:spPr>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E18C880-98B5-144B-9091-47027D668FB0}"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98658" name="Rectangle 1026"/>
          <p:cNvSpPr>
            <a:spLocks noGrp="1" noRot="1" noChangeAspect="1" noChangeArrowheads="1"/>
          </p:cNvSpPr>
          <p:nvPr>
            <p:ph type="sldImg"/>
          </p:nvPr>
        </p:nvSpPr>
        <p:spPr>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2855DF7-E24E-BE42-AD8C-FD828CD977C5}"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9843D43-9BCC-BB46-A2CE-334450335213}"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68610" name="Rectangle 1026"/>
          <p:cNvSpPr>
            <a:spLocks noGrp="1" noRot="1" noChangeAspect="1" noChangeArrowheads="1"/>
          </p:cNvSpPr>
          <p:nvPr>
            <p:ph type="sldImg"/>
          </p:nvPr>
        </p:nvSpPr>
        <p:spPr>
          <a:solidFill>
            <a:srgbClr val="FFFFFF"/>
          </a:solidFill>
          <a:ln/>
        </p:spPr>
      </p:sp>
      <p:sp>
        <p:nvSpPr>
          <p:cNvPr id="68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A02ABC4-BB58-4D4D-BCA2-B3F801DFDF0F}"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202754" name="Rectangle 1026"/>
          <p:cNvSpPr>
            <a:spLocks noGrp="1" noRot="1" noChangeAspect="1" noChangeArrowheads="1"/>
          </p:cNvSpPr>
          <p:nvPr>
            <p:ph type="sldImg"/>
          </p:nvPr>
        </p:nvSpPr>
        <p:spPr>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453ABF7-E8A1-D644-A8E4-80B02F22EF6E}"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204802" name="Rectangle 1026"/>
          <p:cNvSpPr>
            <a:spLocks noGrp="1" noRot="1" noChangeAspect="1" noChangeArrowheads="1"/>
          </p:cNvSpPr>
          <p:nvPr>
            <p:ph type="sldImg"/>
          </p:nvPr>
        </p:nvSpPr>
        <p:spPr>
          <a:solidFill>
            <a:srgbClr val="FFFFFF"/>
          </a:solidFill>
          <a:ln/>
        </p:spPr>
      </p:sp>
      <p:sp>
        <p:nvSpPr>
          <p:cNvPr id="204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14AB152-982D-CE4E-B21B-5BEE9A3CA28D}"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206850" name="Rectangle 1026"/>
          <p:cNvSpPr>
            <a:spLocks noGrp="1" noRot="1" noChangeAspect="1" noChangeArrowheads="1"/>
          </p:cNvSpPr>
          <p:nvPr>
            <p:ph type="sldImg"/>
          </p:nvPr>
        </p:nvSpPr>
        <p:spPr>
          <a:solidFill>
            <a:srgbClr val="FFFFFF"/>
          </a:solidFill>
          <a:ln/>
        </p:spPr>
      </p:sp>
      <p:sp>
        <p:nvSpPr>
          <p:cNvPr id="206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4AC82F-F248-6142-B265-1F17DF000708}"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5DE9308-718F-CD41-9509-79028435934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210946" name="Rectangle 1026"/>
          <p:cNvSpPr>
            <a:spLocks noGrp="1" noRot="1" noChangeAspect="1" noChangeArrowheads="1"/>
          </p:cNvSpPr>
          <p:nvPr>
            <p:ph type="sldImg"/>
          </p:nvPr>
        </p:nvSpPr>
        <p:spPr>
          <a:solidFill>
            <a:srgbClr val="FFFFFF"/>
          </a:solidFill>
          <a:ln/>
        </p:spPr>
      </p:sp>
      <p:sp>
        <p:nvSpPr>
          <p:cNvPr id="210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9D5337-2C97-2E48-B6C0-6BB42AEF4EAB}"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p:spPr>
        <p:txBody>
          <a:bodyPr/>
          <a:lstStyle/>
          <a:p>
            <a:r>
              <a:rPr lang="en-US"/>
              <a:t>The night before my wedding, my best friend Albert asked me if I was sure that it was God’s will that I get married.  I told him, “No… I have heard stories of either the bride or groom getting killed in a car accident on the way to their wedding!  But I will be sure tomorrow night that God wants me to </a:t>
            </a:r>
            <a:r>
              <a:rPr lang="en-US" i="1"/>
              <a:t>stay</a:t>
            </a:r>
            <a:r>
              <a:rPr lang="en-US"/>
              <a:t> married!  And he will want me to make the best of it and serve Him.”</a:t>
            </a:r>
            <a:r>
              <a:rPr lang="en-US" altLang="ja-JP"/>
              <a:t>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948DB07-5FF1-2B4D-9539-662E2A19ACBF}"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215042" name="Rectangle 1026"/>
          <p:cNvSpPr>
            <a:spLocks noGrp="1" noRot="1" noChangeAspect="1" noChangeArrowheads="1"/>
          </p:cNvSpPr>
          <p:nvPr>
            <p:ph type="sldImg"/>
          </p:nvPr>
        </p:nvSpPr>
        <p:spPr>
          <a:solidFill>
            <a:srgbClr val="FFFFFF"/>
          </a:solidFill>
          <a:ln/>
        </p:spPr>
      </p:sp>
      <p:sp>
        <p:nvSpPr>
          <p:cNvPr id="215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0CDC6F8-F14B-5249-8ACC-C150DE804783}"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C834BC8-99D0-9F42-847B-EBCE3CF9D1AD}"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C399E53-1E4E-E044-BB44-66F909E376C5}"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72706" name="Rectangle 1026"/>
          <p:cNvSpPr>
            <a:spLocks noGrp="1" noRot="1" noChangeAspect="1" noChangeArrowheads="1"/>
          </p:cNvSpPr>
          <p:nvPr>
            <p:ph type="sldImg"/>
          </p:nvPr>
        </p:nvSpPr>
        <p:spPr>
          <a:solidFill>
            <a:srgbClr val="FFFFFF"/>
          </a:solidFill>
          <a:ln/>
        </p:spPr>
      </p:sp>
      <p:sp>
        <p:nvSpPr>
          <p:cNvPr id="72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9B3598B-3056-0B4F-9D5F-54A8480085C3}" type="slidenum">
              <a:rPr lang="en-US"/>
              <a:pPr>
                <a:defRPr/>
              </a:pPr>
              <a:t>‹#›</a:t>
            </a:fld>
            <a:endParaRPr lang="en-US"/>
          </a:p>
        </p:txBody>
      </p:sp>
    </p:spTree>
    <p:extLst>
      <p:ext uri="{BB962C8B-B14F-4D97-AF65-F5344CB8AC3E}">
        <p14:creationId xmlns:p14="http://schemas.microsoft.com/office/powerpoint/2010/main" val="109360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405E5B-1F0A-3F42-8A80-E4D3BC6BAFBE}" type="slidenum">
              <a:rPr lang="en-US"/>
              <a:pPr>
                <a:defRPr/>
              </a:pPr>
              <a:t>‹#›</a:t>
            </a:fld>
            <a:endParaRPr lang="en-US"/>
          </a:p>
        </p:txBody>
      </p:sp>
    </p:spTree>
    <p:extLst>
      <p:ext uri="{BB962C8B-B14F-4D97-AF65-F5344CB8AC3E}">
        <p14:creationId xmlns:p14="http://schemas.microsoft.com/office/powerpoint/2010/main" val="278506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D11D9A5-630B-1D42-B1E9-EE59191E1DD7}" type="slidenum">
              <a:rPr lang="en-US"/>
              <a:pPr>
                <a:defRPr/>
              </a:pPr>
              <a:t>‹#›</a:t>
            </a:fld>
            <a:endParaRPr lang="en-US"/>
          </a:p>
        </p:txBody>
      </p:sp>
    </p:spTree>
    <p:extLst>
      <p:ext uri="{BB962C8B-B14F-4D97-AF65-F5344CB8AC3E}">
        <p14:creationId xmlns:p14="http://schemas.microsoft.com/office/powerpoint/2010/main" val="3152209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51CCFBB-CF10-B743-BFAC-FFBB06B7B346}" type="slidenum">
              <a:rPr lang="en-US"/>
              <a:pPr>
                <a:defRPr/>
              </a:pPr>
              <a:t>‹#›</a:t>
            </a:fld>
            <a:endParaRPr lang="en-US"/>
          </a:p>
        </p:txBody>
      </p:sp>
    </p:spTree>
    <p:extLst>
      <p:ext uri="{BB962C8B-B14F-4D97-AF65-F5344CB8AC3E}">
        <p14:creationId xmlns:p14="http://schemas.microsoft.com/office/powerpoint/2010/main" val="1099712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02E337D-384E-F741-9D62-32BFE5542510}" type="slidenum">
              <a:rPr lang="en-US"/>
              <a:pPr>
                <a:defRPr/>
              </a:pPr>
              <a:t>‹#›</a:t>
            </a:fld>
            <a:endParaRPr lang="en-US"/>
          </a:p>
        </p:txBody>
      </p:sp>
    </p:spTree>
    <p:extLst>
      <p:ext uri="{BB962C8B-B14F-4D97-AF65-F5344CB8AC3E}">
        <p14:creationId xmlns:p14="http://schemas.microsoft.com/office/powerpoint/2010/main" val="1338897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43AACB-810A-784D-9047-15B41513FCD1}" type="slidenum">
              <a:rPr lang="en-US"/>
              <a:pPr>
                <a:defRPr/>
              </a:pPr>
              <a:t>‹#›</a:t>
            </a:fld>
            <a:endParaRPr lang="en-US"/>
          </a:p>
        </p:txBody>
      </p:sp>
    </p:spTree>
    <p:extLst>
      <p:ext uri="{BB962C8B-B14F-4D97-AF65-F5344CB8AC3E}">
        <p14:creationId xmlns:p14="http://schemas.microsoft.com/office/powerpoint/2010/main" val="478684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E52636-102F-8C46-A455-050ADF6C6C96}" type="slidenum">
              <a:rPr lang="en-US"/>
              <a:pPr>
                <a:defRPr/>
              </a:pPr>
              <a:t>‹#›</a:t>
            </a:fld>
            <a:endParaRPr lang="en-US"/>
          </a:p>
        </p:txBody>
      </p:sp>
    </p:spTree>
    <p:extLst>
      <p:ext uri="{BB962C8B-B14F-4D97-AF65-F5344CB8AC3E}">
        <p14:creationId xmlns:p14="http://schemas.microsoft.com/office/powerpoint/2010/main" val="2734502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C1AD864-1599-5747-985A-BC950F0A9161}" type="slidenum">
              <a:rPr lang="en-US"/>
              <a:pPr>
                <a:defRPr/>
              </a:pPr>
              <a:t>‹#›</a:t>
            </a:fld>
            <a:endParaRPr lang="en-US"/>
          </a:p>
        </p:txBody>
      </p:sp>
    </p:spTree>
    <p:extLst>
      <p:ext uri="{BB962C8B-B14F-4D97-AF65-F5344CB8AC3E}">
        <p14:creationId xmlns:p14="http://schemas.microsoft.com/office/powerpoint/2010/main" val="1579216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9CEA88-99B5-BD40-9996-48B5BE9E1F6F}" type="slidenum">
              <a:rPr lang="en-US"/>
              <a:pPr>
                <a:defRPr/>
              </a:pPr>
              <a:t>‹#›</a:t>
            </a:fld>
            <a:endParaRPr lang="en-US"/>
          </a:p>
        </p:txBody>
      </p:sp>
    </p:spTree>
    <p:extLst>
      <p:ext uri="{BB962C8B-B14F-4D97-AF65-F5344CB8AC3E}">
        <p14:creationId xmlns:p14="http://schemas.microsoft.com/office/powerpoint/2010/main" val="3510344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D7AF714-4E8C-824F-BCD0-04EC0E3FF352}" type="slidenum">
              <a:rPr lang="en-US"/>
              <a:pPr>
                <a:defRPr/>
              </a:pPr>
              <a:t>‹#›</a:t>
            </a:fld>
            <a:endParaRPr lang="en-US"/>
          </a:p>
        </p:txBody>
      </p:sp>
    </p:spTree>
    <p:extLst>
      <p:ext uri="{BB962C8B-B14F-4D97-AF65-F5344CB8AC3E}">
        <p14:creationId xmlns:p14="http://schemas.microsoft.com/office/powerpoint/2010/main" val="388072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D0C6A59-D097-2448-A7E9-81A52497A931}" type="slidenum">
              <a:rPr lang="en-US"/>
              <a:pPr>
                <a:defRPr/>
              </a:pPr>
              <a:t>‹#›</a:t>
            </a:fld>
            <a:endParaRPr lang="en-US"/>
          </a:p>
        </p:txBody>
      </p:sp>
    </p:spTree>
    <p:extLst>
      <p:ext uri="{BB962C8B-B14F-4D97-AF65-F5344CB8AC3E}">
        <p14:creationId xmlns:p14="http://schemas.microsoft.com/office/powerpoint/2010/main" val="209945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19FF76-C6CF-704E-8C5F-5FA1ACA91454}" type="slidenum">
              <a:rPr lang="en-US"/>
              <a:pPr>
                <a:defRPr/>
              </a:pPr>
              <a:t>‹#›</a:t>
            </a:fld>
            <a:endParaRPr lang="en-US"/>
          </a:p>
        </p:txBody>
      </p:sp>
    </p:spTree>
    <p:extLst>
      <p:ext uri="{BB962C8B-B14F-4D97-AF65-F5344CB8AC3E}">
        <p14:creationId xmlns:p14="http://schemas.microsoft.com/office/powerpoint/2010/main" val="1717509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AF7BF8A-C573-AF40-A778-6CDB34DAD6BE}" type="slidenum">
              <a:rPr lang="en-US"/>
              <a:pPr>
                <a:defRPr/>
              </a:pPr>
              <a:t>‹#›</a:t>
            </a:fld>
            <a:endParaRPr lang="en-US"/>
          </a:p>
        </p:txBody>
      </p:sp>
    </p:spTree>
    <p:extLst>
      <p:ext uri="{BB962C8B-B14F-4D97-AF65-F5344CB8AC3E}">
        <p14:creationId xmlns:p14="http://schemas.microsoft.com/office/powerpoint/2010/main" val="113087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A059E77-6E25-BE40-A6BF-6A8C7709608C}" type="slidenum">
              <a:rPr lang="en-US"/>
              <a:pPr>
                <a:defRPr/>
              </a:pPr>
              <a:t>‹#›</a:t>
            </a:fld>
            <a:endParaRPr lang="en-US"/>
          </a:p>
        </p:txBody>
      </p:sp>
    </p:spTree>
    <p:extLst>
      <p:ext uri="{BB962C8B-B14F-4D97-AF65-F5344CB8AC3E}">
        <p14:creationId xmlns:p14="http://schemas.microsoft.com/office/powerpoint/2010/main" val="3305703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80E18F-012F-AE46-B1A7-A20B2523F406}" type="slidenum">
              <a:rPr lang="en-US"/>
              <a:pPr>
                <a:defRPr/>
              </a:pPr>
              <a:t>‹#›</a:t>
            </a:fld>
            <a:endParaRPr lang="en-US"/>
          </a:p>
        </p:txBody>
      </p:sp>
    </p:spTree>
    <p:extLst>
      <p:ext uri="{BB962C8B-B14F-4D97-AF65-F5344CB8AC3E}">
        <p14:creationId xmlns:p14="http://schemas.microsoft.com/office/powerpoint/2010/main" val="2094719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FCC4AB8-8941-0447-B596-0B8BA799BCB2}" type="slidenum">
              <a:rPr lang="en-US"/>
              <a:pPr>
                <a:defRPr/>
              </a:pPr>
              <a:t>‹#›</a:t>
            </a:fld>
            <a:endParaRPr lang="en-US"/>
          </a:p>
        </p:txBody>
      </p:sp>
    </p:spTree>
    <p:extLst>
      <p:ext uri="{BB962C8B-B14F-4D97-AF65-F5344CB8AC3E}">
        <p14:creationId xmlns:p14="http://schemas.microsoft.com/office/powerpoint/2010/main" val="188214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2639C1-86B2-BF44-8A67-E285494E72B2}" type="slidenum">
              <a:rPr lang="en-US"/>
              <a:pPr>
                <a:defRPr/>
              </a:pPr>
              <a:t>‹#›</a:t>
            </a:fld>
            <a:endParaRPr lang="en-US"/>
          </a:p>
        </p:txBody>
      </p:sp>
    </p:spTree>
    <p:extLst>
      <p:ext uri="{BB962C8B-B14F-4D97-AF65-F5344CB8AC3E}">
        <p14:creationId xmlns:p14="http://schemas.microsoft.com/office/powerpoint/2010/main" val="362074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6A88539-6D28-784F-A356-E0621F143640}" type="slidenum">
              <a:rPr lang="en-US"/>
              <a:pPr>
                <a:defRPr/>
              </a:pPr>
              <a:t>‹#›</a:t>
            </a:fld>
            <a:endParaRPr lang="en-US"/>
          </a:p>
        </p:txBody>
      </p:sp>
    </p:spTree>
    <p:extLst>
      <p:ext uri="{BB962C8B-B14F-4D97-AF65-F5344CB8AC3E}">
        <p14:creationId xmlns:p14="http://schemas.microsoft.com/office/powerpoint/2010/main" val="3485654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30AEF6D-5A6D-F744-9BA9-27FC602B1D5A}" type="slidenum">
              <a:rPr lang="en-US"/>
              <a:pPr>
                <a:defRPr/>
              </a:pPr>
              <a:t>‹#›</a:t>
            </a:fld>
            <a:endParaRPr lang="en-US"/>
          </a:p>
        </p:txBody>
      </p:sp>
    </p:spTree>
    <p:extLst>
      <p:ext uri="{BB962C8B-B14F-4D97-AF65-F5344CB8AC3E}">
        <p14:creationId xmlns:p14="http://schemas.microsoft.com/office/powerpoint/2010/main" val="3636432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7200">
                <a:solidFill>
                  <a:srgbClr val="FFFFFF"/>
                </a:solidFill>
                <a:latin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7200">
                <a:solidFill>
                  <a:srgbClr val="FFFFFF"/>
                </a:solidFill>
                <a:latin typeface="Arial" charset="0"/>
              </a:endParaRPr>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lgn="ctr">
              <a:defRPr>
                <a:latin typeface="Times New Roman" charset="0"/>
              </a:defRPr>
            </a:lvl1pPr>
          </a:lstStyle>
          <a:p>
            <a:pPr>
              <a:defRPr/>
            </a:pPr>
            <a:endParaRPr lang="en-US"/>
          </a:p>
        </p:txBody>
      </p:sp>
      <p:sp>
        <p:nvSpPr>
          <p:cNvPr id="13"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E512846D-2D08-6649-8D60-2D1925696E78}" type="slidenum">
              <a:rPr lang="en-US"/>
              <a:pPr>
                <a:defRPr/>
              </a:pPr>
              <a:t>‹#›</a:t>
            </a:fld>
            <a:endParaRPr lang="en-US"/>
          </a:p>
        </p:txBody>
      </p:sp>
    </p:spTree>
    <p:extLst>
      <p:ext uri="{BB962C8B-B14F-4D97-AF65-F5344CB8AC3E}">
        <p14:creationId xmlns:p14="http://schemas.microsoft.com/office/powerpoint/2010/main" val="1357142842"/>
      </p:ext>
    </p:extLst>
  </p:cSld>
  <p:clrMapOvr>
    <a:masterClrMapping/>
  </p:clrMapOvr>
  <p:transition xmlns:p14="http://schemas.microsoft.com/office/powerpoint/2010/mai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9DA791A0-7FFD-D144-91C9-FF9FDAABCC77}" type="slidenum">
              <a:rPr lang="en-US"/>
              <a:pPr>
                <a:defRPr/>
              </a:pPr>
              <a:t>‹#›</a:t>
            </a:fld>
            <a:endParaRPr lang="en-US"/>
          </a:p>
        </p:txBody>
      </p:sp>
    </p:spTree>
    <p:extLst>
      <p:ext uri="{BB962C8B-B14F-4D97-AF65-F5344CB8AC3E}">
        <p14:creationId xmlns:p14="http://schemas.microsoft.com/office/powerpoint/2010/main" val="4220911058"/>
      </p:ext>
    </p:extLst>
  </p:cSld>
  <p:clrMapOvr>
    <a:masterClrMapping/>
  </p:clrMapOvr>
  <p:transition xmlns:p14="http://schemas.microsoft.com/office/powerpoint/2010/mai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167A2B8F-A660-A54B-9433-1470CCC10C7B}" type="slidenum">
              <a:rPr lang="en-US"/>
              <a:pPr>
                <a:defRPr/>
              </a:pPr>
              <a:t>‹#›</a:t>
            </a:fld>
            <a:endParaRPr lang="en-US"/>
          </a:p>
        </p:txBody>
      </p:sp>
    </p:spTree>
    <p:extLst>
      <p:ext uri="{BB962C8B-B14F-4D97-AF65-F5344CB8AC3E}">
        <p14:creationId xmlns:p14="http://schemas.microsoft.com/office/powerpoint/2010/main" val="4126208941"/>
      </p:ext>
    </p:extLst>
  </p:cSld>
  <p:clrMapOvr>
    <a:masterClrMapping/>
  </p:clrMapOvr>
  <p:transition xmlns:p14="http://schemas.microsoft.com/office/powerpoint/2010/mai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8B4B56-4601-7044-9913-3F0E721E4175}" type="slidenum">
              <a:rPr lang="en-US"/>
              <a:pPr>
                <a:defRPr/>
              </a:pPr>
              <a:t>‹#›</a:t>
            </a:fld>
            <a:endParaRPr lang="en-US"/>
          </a:p>
        </p:txBody>
      </p:sp>
    </p:spTree>
    <p:extLst>
      <p:ext uri="{BB962C8B-B14F-4D97-AF65-F5344CB8AC3E}">
        <p14:creationId xmlns:p14="http://schemas.microsoft.com/office/powerpoint/2010/main" val="952401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59CE686-1DA1-8047-9075-663BF45161C2}" type="slidenum">
              <a:rPr lang="en-US"/>
              <a:pPr>
                <a:defRPr/>
              </a:pPr>
              <a:t>‹#›</a:t>
            </a:fld>
            <a:endParaRPr lang="en-US"/>
          </a:p>
        </p:txBody>
      </p:sp>
    </p:spTree>
    <p:extLst>
      <p:ext uri="{BB962C8B-B14F-4D97-AF65-F5344CB8AC3E}">
        <p14:creationId xmlns:p14="http://schemas.microsoft.com/office/powerpoint/2010/main" val="3616946241"/>
      </p:ext>
    </p:extLst>
  </p:cSld>
  <p:clrMapOvr>
    <a:masterClrMapping/>
  </p:clrMapOvr>
  <p:transition xmlns:p14="http://schemas.microsoft.com/office/powerpoint/2010/mai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6CB66006-762D-1E4F-B171-9D6496AA8554}" type="slidenum">
              <a:rPr lang="en-US"/>
              <a:pPr>
                <a:defRPr/>
              </a:pPr>
              <a:t>‹#›</a:t>
            </a:fld>
            <a:endParaRPr lang="en-US"/>
          </a:p>
        </p:txBody>
      </p:sp>
    </p:spTree>
    <p:extLst>
      <p:ext uri="{BB962C8B-B14F-4D97-AF65-F5344CB8AC3E}">
        <p14:creationId xmlns:p14="http://schemas.microsoft.com/office/powerpoint/2010/main" val="2600285551"/>
      </p:ext>
    </p:extLst>
  </p:cSld>
  <p:clrMapOvr>
    <a:masterClrMapping/>
  </p:clrMapOvr>
  <p:transition xmlns:p14="http://schemas.microsoft.com/office/powerpoint/2010/mai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ED5078D9-63F5-F748-A40A-702471F7752A}" type="slidenum">
              <a:rPr lang="en-US"/>
              <a:pPr>
                <a:defRPr/>
              </a:pPr>
              <a:t>‹#›</a:t>
            </a:fld>
            <a:endParaRPr lang="en-US"/>
          </a:p>
        </p:txBody>
      </p:sp>
    </p:spTree>
    <p:extLst>
      <p:ext uri="{BB962C8B-B14F-4D97-AF65-F5344CB8AC3E}">
        <p14:creationId xmlns:p14="http://schemas.microsoft.com/office/powerpoint/2010/main" val="678996489"/>
      </p:ext>
    </p:extLst>
  </p:cSld>
  <p:clrMapOvr>
    <a:masterClrMapping/>
  </p:clrMapOvr>
  <p:transition xmlns:p14="http://schemas.microsoft.com/office/powerpoint/2010/mai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ED62C719-D047-4E48-96ED-111DAA87F2BD}" type="slidenum">
              <a:rPr lang="en-US"/>
              <a:pPr>
                <a:defRPr/>
              </a:pPr>
              <a:t>‹#›</a:t>
            </a:fld>
            <a:endParaRPr lang="en-US"/>
          </a:p>
        </p:txBody>
      </p:sp>
    </p:spTree>
    <p:extLst>
      <p:ext uri="{BB962C8B-B14F-4D97-AF65-F5344CB8AC3E}">
        <p14:creationId xmlns:p14="http://schemas.microsoft.com/office/powerpoint/2010/main" val="3298337524"/>
      </p:ext>
    </p:extLst>
  </p:cSld>
  <p:clrMapOvr>
    <a:masterClrMapping/>
  </p:clrMapOvr>
  <p:transition xmlns:p14="http://schemas.microsoft.com/office/powerpoint/2010/mai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FB5FCDE1-6482-474B-A3A3-4EFBAE0C91A7}" type="slidenum">
              <a:rPr lang="en-US"/>
              <a:pPr>
                <a:defRPr/>
              </a:pPr>
              <a:t>‹#›</a:t>
            </a:fld>
            <a:endParaRPr lang="en-US"/>
          </a:p>
        </p:txBody>
      </p:sp>
    </p:spTree>
    <p:extLst>
      <p:ext uri="{BB962C8B-B14F-4D97-AF65-F5344CB8AC3E}">
        <p14:creationId xmlns:p14="http://schemas.microsoft.com/office/powerpoint/2010/main" val="830297815"/>
      </p:ext>
    </p:extLst>
  </p:cSld>
  <p:clrMapOvr>
    <a:masterClrMapping/>
  </p:clrMapOvr>
  <p:transition xmlns:p14="http://schemas.microsoft.com/office/powerpoint/2010/mai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FD67EF6F-33CA-DF4E-89FA-72CEC0DCA66B}" type="slidenum">
              <a:rPr lang="en-US"/>
              <a:pPr>
                <a:defRPr/>
              </a:pPr>
              <a:t>‹#›</a:t>
            </a:fld>
            <a:endParaRPr lang="en-US"/>
          </a:p>
        </p:txBody>
      </p:sp>
    </p:spTree>
    <p:extLst>
      <p:ext uri="{BB962C8B-B14F-4D97-AF65-F5344CB8AC3E}">
        <p14:creationId xmlns:p14="http://schemas.microsoft.com/office/powerpoint/2010/main" val="2525736905"/>
      </p:ext>
    </p:extLst>
  </p:cSld>
  <p:clrMapOvr>
    <a:masterClrMapping/>
  </p:clrMapOvr>
  <p:transition xmlns:p14="http://schemas.microsoft.com/office/powerpoint/2010/mai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FADC1BF0-B106-9A43-8E44-8D41E438F636}" type="slidenum">
              <a:rPr lang="en-US"/>
              <a:pPr>
                <a:defRPr/>
              </a:pPr>
              <a:t>‹#›</a:t>
            </a:fld>
            <a:endParaRPr lang="en-US"/>
          </a:p>
        </p:txBody>
      </p:sp>
    </p:spTree>
    <p:extLst>
      <p:ext uri="{BB962C8B-B14F-4D97-AF65-F5344CB8AC3E}">
        <p14:creationId xmlns:p14="http://schemas.microsoft.com/office/powerpoint/2010/main" val="309822710"/>
      </p:ext>
    </p:extLst>
  </p:cSld>
  <p:clrMapOvr>
    <a:masterClrMapping/>
  </p:clrMapOvr>
  <p:transition xmlns:p14="http://schemas.microsoft.com/office/powerpoint/2010/mai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35022E6A-C2B2-0D4B-8FE1-06626F2F9A5A}" type="slidenum">
              <a:rPr lang="en-US"/>
              <a:pPr>
                <a:defRPr/>
              </a:pPr>
              <a:t>‹#›</a:t>
            </a:fld>
            <a:endParaRPr lang="en-US"/>
          </a:p>
        </p:txBody>
      </p:sp>
    </p:spTree>
    <p:extLst>
      <p:ext uri="{BB962C8B-B14F-4D97-AF65-F5344CB8AC3E}">
        <p14:creationId xmlns:p14="http://schemas.microsoft.com/office/powerpoint/2010/main" val="2114485491"/>
      </p:ext>
    </p:extLst>
  </p:cSld>
  <p:clrMapOvr>
    <a:masterClrMapping/>
  </p:clrMapOvr>
  <p:transition xmlns:p14="http://schemas.microsoft.com/office/powerpoint/2010/mai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7B6E3B-AA49-314D-BB0E-043B61E926E9}" type="datetimeFigureOut">
              <a:rPr lang="en-SG"/>
              <a:pPr>
                <a:defRPr/>
              </a:pPr>
              <a:t>4/8/18</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8C55115-46A6-9F44-9061-B24A2E90DA9C}" type="slidenum">
              <a:rPr lang="en-SG"/>
              <a:pPr>
                <a:defRPr/>
              </a:pPr>
              <a:t>‹#›</a:t>
            </a:fld>
            <a:endParaRPr lang="en-SG"/>
          </a:p>
        </p:txBody>
      </p:sp>
    </p:spTree>
    <p:extLst>
      <p:ext uri="{BB962C8B-B14F-4D97-AF65-F5344CB8AC3E}">
        <p14:creationId xmlns:p14="http://schemas.microsoft.com/office/powerpoint/2010/main" val="1390946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60CBD6D-6E72-684A-953E-FEE7422D4CA4}" type="datetimeFigureOut">
              <a:rPr lang="en-SG"/>
              <a:pPr>
                <a:defRPr/>
              </a:pPr>
              <a:t>4/8/18</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457E482-A65A-D141-A532-57630CF3BF30}" type="slidenum">
              <a:rPr lang="en-SG"/>
              <a:pPr>
                <a:defRPr/>
              </a:pPr>
              <a:t>‹#›</a:t>
            </a:fld>
            <a:endParaRPr lang="en-SG"/>
          </a:p>
        </p:txBody>
      </p:sp>
    </p:spTree>
    <p:extLst>
      <p:ext uri="{BB962C8B-B14F-4D97-AF65-F5344CB8AC3E}">
        <p14:creationId xmlns:p14="http://schemas.microsoft.com/office/powerpoint/2010/main" val="49414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2BD7B6A-60C8-2F46-8D4A-ED83048C2877}" type="slidenum">
              <a:rPr lang="en-US"/>
              <a:pPr>
                <a:defRPr/>
              </a:pPr>
              <a:t>‹#›</a:t>
            </a:fld>
            <a:endParaRPr lang="en-US"/>
          </a:p>
        </p:txBody>
      </p:sp>
    </p:spTree>
    <p:extLst>
      <p:ext uri="{BB962C8B-B14F-4D97-AF65-F5344CB8AC3E}">
        <p14:creationId xmlns:p14="http://schemas.microsoft.com/office/powerpoint/2010/main" val="1791930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4B5E989-E0AA-3D44-8D46-E5A89A14DF6F}" type="datetimeFigureOut">
              <a:rPr lang="en-SG"/>
              <a:pPr>
                <a:defRPr/>
              </a:pPr>
              <a:t>4/8/18</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B7FBDA8-B6F3-A54D-ADE5-14D6C9837ED9}" type="slidenum">
              <a:rPr lang="en-SG"/>
              <a:pPr>
                <a:defRPr/>
              </a:pPr>
              <a:t>‹#›</a:t>
            </a:fld>
            <a:endParaRPr lang="en-SG"/>
          </a:p>
        </p:txBody>
      </p:sp>
    </p:spTree>
    <p:extLst>
      <p:ext uri="{BB962C8B-B14F-4D97-AF65-F5344CB8AC3E}">
        <p14:creationId xmlns:p14="http://schemas.microsoft.com/office/powerpoint/2010/main" val="1815011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9E5429A4-879C-F041-9398-89EA9DF30C24}" type="datetimeFigureOut">
              <a:rPr lang="en-SG"/>
              <a:pPr>
                <a:defRPr/>
              </a:pPr>
              <a:t>4/8/18</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1612D62-C9ED-9143-8E1E-DDBE146C121C}" type="slidenum">
              <a:rPr lang="en-SG"/>
              <a:pPr>
                <a:defRPr/>
              </a:pPr>
              <a:t>‹#›</a:t>
            </a:fld>
            <a:endParaRPr lang="en-SG"/>
          </a:p>
        </p:txBody>
      </p:sp>
    </p:spTree>
    <p:extLst>
      <p:ext uri="{BB962C8B-B14F-4D97-AF65-F5344CB8AC3E}">
        <p14:creationId xmlns:p14="http://schemas.microsoft.com/office/powerpoint/2010/main" val="4094072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BEEDD27-B8CB-534E-805E-1598D7B21C93}" type="datetimeFigureOut">
              <a:rPr lang="en-SG"/>
              <a:pPr>
                <a:defRPr/>
              </a:pPr>
              <a:t>4/8/18</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DFAF207-2BDB-4845-90EF-9270811E55F6}" type="slidenum">
              <a:rPr lang="en-SG"/>
              <a:pPr>
                <a:defRPr/>
              </a:pPr>
              <a:t>‹#›</a:t>
            </a:fld>
            <a:endParaRPr lang="en-SG"/>
          </a:p>
        </p:txBody>
      </p:sp>
    </p:spTree>
    <p:extLst>
      <p:ext uri="{BB962C8B-B14F-4D97-AF65-F5344CB8AC3E}">
        <p14:creationId xmlns:p14="http://schemas.microsoft.com/office/powerpoint/2010/main" val="1319755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64AAC9-F4DA-2A48-B199-7AC5758B4A64}" type="datetimeFigureOut">
              <a:rPr lang="en-SG"/>
              <a:pPr>
                <a:defRPr/>
              </a:pPr>
              <a:t>4/8/18</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8F61A73-E7DF-4A4B-984D-08A04DFC4B4B}" type="slidenum">
              <a:rPr lang="en-SG"/>
              <a:pPr>
                <a:defRPr/>
              </a:pPr>
              <a:t>‹#›</a:t>
            </a:fld>
            <a:endParaRPr lang="en-SG"/>
          </a:p>
        </p:txBody>
      </p:sp>
    </p:spTree>
    <p:extLst>
      <p:ext uri="{BB962C8B-B14F-4D97-AF65-F5344CB8AC3E}">
        <p14:creationId xmlns:p14="http://schemas.microsoft.com/office/powerpoint/2010/main" val="2177051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22B81F6-AE20-994D-BB22-8A386E24073D}" type="datetimeFigureOut">
              <a:rPr lang="en-SG"/>
              <a:pPr>
                <a:defRPr/>
              </a:pPr>
              <a:t>4/8/18</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1F149C8-79D6-C84B-86A1-106A08EFECE7}" type="slidenum">
              <a:rPr lang="en-SG"/>
              <a:pPr>
                <a:defRPr/>
              </a:pPr>
              <a:t>‹#›</a:t>
            </a:fld>
            <a:endParaRPr lang="en-SG"/>
          </a:p>
        </p:txBody>
      </p:sp>
    </p:spTree>
    <p:extLst>
      <p:ext uri="{BB962C8B-B14F-4D97-AF65-F5344CB8AC3E}">
        <p14:creationId xmlns:p14="http://schemas.microsoft.com/office/powerpoint/2010/main" val="626474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984D817-E81F-A845-838B-4DD84F16C623}" type="datetimeFigureOut">
              <a:rPr lang="en-SG"/>
              <a:pPr>
                <a:defRPr/>
              </a:pPr>
              <a:t>4/8/18</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9A9461-8563-894D-962A-D8CB9FA37E3F}" type="slidenum">
              <a:rPr lang="en-SG"/>
              <a:pPr>
                <a:defRPr/>
              </a:pPr>
              <a:t>‹#›</a:t>
            </a:fld>
            <a:endParaRPr lang="en-SG"/>
          </a:p>
        </p:txBody>
      </p:sp>
    </p:spTree>
    <p:extLst>
      <p:ext uri="{BB962C8B-B14F-4D97-AF65-F5344CB8AC3E}">
        <p14:creationId xmlns:p14="http://schemas.microsoft.com/office/powerpoint/2010/main" val="916673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0C19CF3-7B80-AD4E-936B-4133A39B5515}" type="datetimeFigureOut">
              <a:rPr lang="en-SG"/>
              <a:pPr>
                <a:defRPr/>
              </a:pPr>
              <a:t>4/8/18</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0EB6FA-8AC2-C64F-AA3B-A1744DEC0722}" type="slidenum">
              <a:rPr lang="en-SG"/>
              <a:pPr>
                <a:defRPr/>
              </a:pPr>
              <a:t>‹#›</a:t>
            </a:fld>
            <a:endParaRPr lang="en-SG"/>
          </a:p>
        </p:txBody>
      </p:sp>
    </p:spTree>
    <p:extLst>
      <p:ext uri="{BB962C8B-B14F-4D97-AF65-F5344CB8AC3E}">
        <p14:creationId xmlns:p14="http://schemas.microsoft.com/office/powerpoint/2010/main" val="2586440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6ABC706-38BB-B549-B517-A2E4A5C7EA0C}" type="datetimeFigureOut">
              <a:rPr lang="en-SG"/>
              <a:pPr>
                <a:defRPr/>
              </a:pPr>
              <a:t>4/8/18</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43AD854-17F8-154E-B626-1C9D3980356D}" type="slidenum">
              <a:rPr lang="en-SG"/>
              <a:pPr>
                <a:defRPr/>
              </a:pPr>
              <a:t>‹#›</a:t>
            </a:fld>
            <a:endParaRPr lang="en-SG"/>
          </a:p>
        </p:txBody>
      </p:sp>
    </p:spTree>
    <p:extLst>
      <p:ext uri="{BB962C8B-B14F-4D97-AF65-F5344CB8AC3E}">
        <p14:creationId xmlns:p14="http://schemas.microsoft.com/office/powerpoint/2010/main" val="3711037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7ADCDE5-E733-7847-B1FD-AC9430870027}" type="datetimeFigureOut">
              <a:rPr lang="en-SG"/>
              <a:pPr>
                <a:defRPr/>
              </a:pPr>
              <a:t>4/8/18</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B376239-D90A-ED42-8D97-6163432F1C95}" type="slidenum">
              <a:rPr lang="en-SG"/>
              <a:pPr>
                <a:defRPr/>
              </a:pPr>
              <a:t>‹#›</a:t>
            </a:fld>
            <a:endParaRPr lang="en-SG"/>
          </a:p>
        </p:txBody>
      </p:sp>
    </p:spTree>
    <p:extLst>
      <p:ext uri="{BB962C8B-B14F-4D97-AF65-F5344CB8AC3E}">
        <p14:creationId xmlns:p14="http://schemas.microsoft.com/office/powerpoint/2010/main" val="69458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FCE8575-1350-0E49-8F7F-53A10587C35C}" type="slidenum">
              <a:rPr lang="en-US"/>
              <a:pPr>
                <a:defRPr/>
              </a:pPr>
              <a:t>‹#›</a:t>
            </a:fld>
            <a:endParaRPr lang="en-US"/>
          </a:p>
        </p:txBody>
      </p:sp>
    </p:spTree>
    <p:extLst>
      <p:ext uri="{BB962C8B-B14F-4D97-AF65-F5344CB8AC3E}">
        <p14:creationId xmlns:p14="http://schemas.microsoft.com/office/powerpoint/2010/main" val="4463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6275A1AC-A4C7-3C40-AE66-D3B3B20B8157}" type="slidenum">
              <a:rPr lang="en-US"/>
              <a:pPr>
                <a:defRPr/>
              </a:pPr>
              <a:t>‹#›</a:t>
            </a:fld>
            <a:endParaRPr lang="en-US"/>
          </a:p>
        </p:txBody>
      </p:sp>
    </p:spTree>
    <p:extLst>
      <p:ext uri="{BB962C8B-B14F-4D97-AF65-F5344CB8AC3E}">
        <p14:creationId xmlns:p14="http://schemas.microsoft.com/office/powerpoint/2010/main" val="477623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461222-B710-D24F-AC8D-2D8026FFBF9C}" type="slidenum">
              <a:rPr lang="en-US"/>
              <a:pPr>
                <a:defRPr/>
              </a:pPr>
              <a:t>‹#›</a:t>
            </a:fld>
            <a:endParaRPr lang="en-US"/>
          </a:p>
        </p:txBody>
      </p:sp>
    </p:spTree>
    <p:extLst>
      <p:ext uri="{BB962C8B-B14F-4D97-AF65-F5344CB8AC3E}">
        <p14:creationId xmlns:p14="http://schemas.microsoft.com/office/powerpoint/2010/main" val="104416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705571-1F50-5647-ACC0-A827E523F10B}" type="slidenum">
              <a:rPr lang="en-US"/>
              <a:pPr>
                <a:defRPr/>
              </a:pPr>
              <a:t>‹#›</a:t>
            </a:fld>
            <a:endParaRPr lang="en-US"/>
          </a:p>
        </p:txBody>
      </p:sp>
    </p:spTree>
    <p:extLst>
      <p:ext uri="{BB962C8B-B14F-4D97-AF65-F5344CB8AC3E}">
        <p14:creationId xmlns:p14="http://schemas.microsoft.com/office/powerpoint/2010/main" val="95170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938CC62-E9EB-6545-B1F5-1F13F9F9106B}" type="slidenum">
              <a:rPr lang="en-US"/>
              <a:pPr>
                <a:defRPr/>
              </a:pPr>
              <a:t>‹#›</a:t>
            </a:fld>
            <a:endParaRPr lang="en-US"/>
          </a:p>
        </p:txBody>
      </p:sp>
    </p:spTree>
    <p:extLst>
      <p:ext uri="{BB962C8B-B14F-4D97-AF65-F5344CB8AC3E}">
        <p14:creationId xmlns:p14="http://schemas.microsoft.com/office/powerpoint/2010/main" val="5011273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FE61B44A-AF73-5F47-9673-5CE7AB708C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 id="2147486269" r:id="rId12"/>
    <p:sldLayoutId id="21474862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6BB34CA-DCD5-DE48-BCC6-B3715506F3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 id="2147486277" r:id="rId7"/>
    <p:sldLayoutId id="2147486278" r:id="rId8"/>
    <p:sldLayoutId id="2147486279" r:id="rId9"/>
    <p:sldLayoutId id="2147486280" r:id="rId10"/>
    <p:sldLayoutId id="2147486281" r:id="rId11"/>
    <p:sldLayoutId id="2147486282" r:id="rId12"/>
    <p:sldLayoutId id="21474862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7200">
                <a:solidFill>
                  <a:srgbClr val="FFFFFF"/>
                </a:solidFill>
                <a:latin typeface="Arial" charset="0"/>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7200">
                <a:solidFill>
                  <a:srgbClr val="FFFFFF"/>
                </a:solidFill>
                <a:latin typeface="Arial" charset="0"/>
              </a:endParaRPr>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495CD2C1-D53B-CB4F-8B16-CD20D2C8D1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495B9CC-68A2-9C4B-8BF5-12A877612C0B}" type="datetimeFigureOut">
              <a:rPr lang="en-SG"/>
              <a:pPr>
                <a:defRPr/>
              </a:pPr>
              <a:t>4/8/18</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6D33C3AC-D25C-6746-8404-12D0031482FA}"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86295" r:id="rId1"/>
    <p:sldLayoutId id="2147486296" r:id="rId2"/>
    <p:sldLayoutId id="2147486297" r:id="rId3"/>
    <p:sldLayoutId id="2147486298" r:id="rId4"/>
    <p:sldLayoutId id="2147486299" r:id="rId5"/>
    <p:sldLayoutId id="2147486300" r:id="rId6"/>
    <p:sldLayoutId id="2147486301" r:id="rId7"/>
    <p:sldLayoutId id="2147486302" r:id="rId8"/>
    <p:sldLayoutId id="2147486303" r:id="rId9"/>
    <p:sldLayoutId id="2147486304" r:id="rId10"/>
    <p:sldLayoutId id="214748630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8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8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69215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smtClean="0">
                <a:solidFill>
                  <a:srgbClr val="FFFFFF"/>
                </a:solidFill>
                <a:effectLst>
                  <a:glow rad="127000">
                    <a:srgbClr val="000000"/>
                  </a:glow>
                </a:effectLst>
                <a:latin typeface="Arial" charset="0"/>
                <a:ea typeface="ＭＳ Ｐゴシック" charset="0"/>
                <a:cs typeface="ＭＳ Ｐゴシック" charset="0"/>
              </a:rPr>
              <a:t>Ecclesiastes 3:1-15</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8000" b="1" dirty="0" smtClean="0">
                <a:effectLst>
                  <a:glow rad="469900">
                    <a:schemeClr val="tx1"/>
                  </a:glow>
                </a:effectLst>
                <a:latin typeface="Arial" charset="0"/>
                <a:ea typeface="ＭＳ Ｐゴシック" charset="0"/>
                <a:cs typeface="ＭＳ Ｐゴシック" charset="0"/>
              </a:rPr>
              <a:t>In His Time</a:t>
            </a:r>
            <a:endParaRPr lang="en-US" sz="8000" b="1" dirty="0">
              <a:effectLst>
                <a:glow rad="4699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49275"/>
            <a:ext cx="9136063"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0" y="620688"/>
            <a:ext cx="6030792" cy="213285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Where we</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re going today…</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03648" y="4149080"/>
            <a:ext cx="3059113" cy="2708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Two ways God is perfect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588224" y="4149080"/>
            <a:ext cx="2555776" cy="2708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How to respond</a:t>
            </a:r>
            <a:endParaRPr lang="en-US" b="1" dirty="0">
              <a:effectLst>
                <a:glow rad="127000">
                  <a:schemeClr val="tx1"/>
                </a:glow>
              </a:effectLst>
              <a:latin typeface="Arial" charset="0"/>
              <a:ea typeface="ＭＳ Ｐゴシック" charset="0"/>
              <a:cs typeface="ＭＳ Ｐゴシック" charset="0"/>
            </a:endParaRPr>
          </a:p>
        </p:txBody>
      </p:sp>
      <p:sp>
        <p:nvSpPr>
          <p:cNvPr id="2" name="Right Arrow 1"/>
          <p:cNvSpPr>
            <a:spLocks noChangeArrowheads="1"/>
          </p:cNvSpPr>
          <p:nvPr/>
        </p:nvSpPr>
        <p:spPr bwMode="auto">
          <a:xfrm>
            <a:off x="4716463" y="4581525"/>
            <a:ext cx="1150937" cy="1511300"/>
          </a:xfrm>
          <a:prstGeom prst="right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pPr algn="l"/>
            <a:endParaRPr lang="en-US">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1555750"/>
          </a:xfrm>
          <a:effectLst>
            <a:outerShdw blurRad="63500" dist="35921" dir="2700000" algn="ctr" rotWithShape="0">
              <a:schemeClr val="tx2">
                <a:alpha val="74998"/>
              </a:schemeClr>
            </a:outerShdw>
          </a:effectLst>
          <a:extLst/>
        </p:spPr>
        <p:txBody>
          <a:bodyPr/>
          <a:lstStyle/>
          <a:p>
            <a:pPr>
              <a:defRPr/>
            </a:pPr>
            <a:r>
              <a:rPr lang="en-US" sz="5400" b="1" i="1" dirty="0" smtClean="0">
                <a:effectLst>
                  <a:glow rad="876300">
                    <a:schemeClr val="tx1"/>
                  </a:glow>
                </a:effectLst>
                <a:latin typeface="Arial" charset="0"/>
                <a:ea typeface="ＭＳ Ｐゴシック" charset="0"/>
                <a:cs typeface="ＭＳ Ｐゴシック" charset="0"/>
              </a:rPr>
              <a:t>God is perfect in that…</a:t>
            </a:r>
            <a:endParaRPr lang="en-US" sz="5400"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12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876300">
                    <a:schemeClr val="tx1"/>
                  </a:glow>
                </a:effectLst>
                <a:latin typeface="Arial" charset="0"/>
                <a:ea typeface="ＭＳ Ｐゴシック" charset="0"/>
                <a:cs typeface="ＭＳ Ｐゴシック" charset="0"/>
              </a:rPr>
              <a:t>Ecclesiastes 3:1-</a:t>
            </a:r>
            <a:r>
              <a:rPr lang="en-US" b="1" i="1" dirty="0" smtClean="0">
                <a:effectLst>
                  <a:glow rad="876300">
                    <a:schemeClr val="tx1"/>
                  </a:glow>
                </a:effectLst>
                <a:latin typeface="Arial" charset="0"/>
                <a:ea typeface="ＭＳ Ｐゴシック" charset="0"/>
                <a:cs typeface="ＭＳ Ｐゴシック" charset="0"/>
              </a:rPr>
              <a:t>15</a:t>
            </a:r>
            <a:endParaRPr lang="en-US" b="1" i="1" dirty="0">
              <a:effectLst>
                <a:glow rad="8763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I</a:t>
            </a:r>
            <a:r>
              <a:rPr lang="en-US" sz="6600" b="1" dirty="0">
                <a:effectLst>
                  <a:glow rad="127000">
                    <a:schemeClr val="tx1"/>
                  </a:glow>
                </a:effectLst>
                <a:latin typeface="Arial" charset="0"/>
                <a:ea typeface="ＭＳ Ｐゴシック" charset="0"/>
                <a:cs typeface="ＭＳ Ｐゴシック" charset="0"/>
              </a:rPr>
              <a:t>. </a:t>
            </a:r>
            <a:r>
              <a:rPr lang="en-US" sz="6600" b="1" dirty="0" smtClean="0">
                <a:effectLst>
                  <a:glow rad="127000">
                    <a:schemeClr val="tx1"/>
                  </a:glow>
                </a:effectLst>
                <a:latin typeface="Arial" charset="0"/>
                <a:ea typeface="ＭＳ Ｐゴシック" charset="0"/>
                <a:cs typeface="ＭＳ Ｐゴシック" charset="0"/>
              </a:rPr>
              <a:t>God</a:t>
            </a:r>
            <a:r>
              <a:rPr lang="fr-FR" sz="6600" b="1" dirty="0" smtClean="0">
                <a:effectLst>
                  <a:glow rad="127000">
                    <a:schemeClr val="tx1"/>
                  </a:glow>
                </a:effectLst>
                <a:latin typeface="Arial" charset="0"/>
                <a:ea typeface="ＭＳ Ｐゴシック" charset="0"/>
                <a:cs typeface="ＭＳ Ｐゴシック" charset="0"/>
              </a:rPr>
              <a:t>'</a:t>
            </a:r>
            <a:r>
              <a:rPr lang="en-US" sz="6600" b="1" dirty="0" smtClean="0">
                <a:effectLst>
                  <a:glow rad="127000">
                    <a:schemeClr val="tx1"/>
                  </a:glow>
                </a:effectLst>
                <a:latin typeface="Arial" charset="0"/>
                <a:ea typeface="ＭＳ Ｐゴシック" charset="0"/>
                <a:cs typeface="ＭＳ Ｐゴシック" charset="0"/>
              </a:rPr>
              <a:t>s </a:t>
            </a:r>
            <a:r>
              <a:rPr lang="en-US" sz="6600" b="1" dirty="0">
                <a:solidFill>
                  <a:srgbClr val="FFFF00"/>
                </a:solidFill>
                <a:effectLst>
                  <a:glow rad="127000">
                    <a:schemeClr val="tx1"/>
                  </a:glow>
                </a:effectLst>
                <a:latin typeface="Arial" charset="0"/>
                <a:ea typeface="ＭＳ Ｐゴシック" charset="0"/>
                <a:cs typeface="ＭＳ Ｐゴシック" charset="0"/>
              </a:rPr>
              <a:t>timing</a:t>
            </a:r>
            <a:r>
              <a:rPr lang="en-US" sz="6600" b="1" dirty="0">
                <a:effectLst>
                  <a:glow rad="127000">
                    <a:schemeClr val="tx1"/>
                  </a:glow>
                </a:effectLst>
                <a:latin typeface="Arial" charset="0"/>
                <a:ea typeface="ＭＳ Ｐゴシック" charset="0"/>
                <a:cs typeface="ＭＳ Ｐゴシック" charset="0"/>
              </a:rPr>
              <a:t> is perfect (3:1-8).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63" y="692150"/>
            <a:ext cx="9205913"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4624"/>
            <a:ext cx="9144000" cy="1555750"/>
          </a:xfrm>
          <a:effectLst>
            <a:outerShdw blurRad="63500" dist="35921" dir="2700000" algn="ctr" rotWithShape="0">
              <a:schemeClr val="tx2">
                <a:alpha val="74998"/>
              </a:schemeClr>
            </a:outerShdw>
          </a:effectLst>
          <a:extLst/>
        </p:spPr>
        <p:txBody>
          <a:bodyPr/>
          <a:lstStyle/>
          <a:p>
            <a:pPr>
              <a:defRPr/>
            </a:pPr>
            <a:r>
              <a:rPr lang="en-US" b="1" u="sng" dirty="0">
                <a:effectLst>
                  <a:glow rad="127000">
                    <a:schemeClr val="tx1"/>
                  </a:glow>
                </a:effectLst>
                <a:latin typeface="Arial" charset="0"/>
                <a:ea typeface="ＭＳ Ｐゴシック" charset="0"/>
                <a:cs typeface="ＭＳ Ｐゴシック" charset="0"/>
              </a:rPr>
              <a:t>The Thesis</a:t>
            </a:r>
            <a:r>
              <a:rPr lang="en-US" b="1" dirty="0">
                <a:effectLst>
                  <a:glow rad="127000">
                    <a:schemeClr val="tx1"/>
                  </a:glow>
                </a:effectLst>
                <a:latin typeface="Arial" charset="0"/>
                <a:ea typeface="ＭＳ Ｐゴシック" charset="0"/>
                <a:cs typeface="ＭＳ Ｐゴシック" charset="0"/>
              </a:rPr>
              <a:t>: Every activity has its appointed time (3:1)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Ecclesiastes 3:1a </a:t>
            </a:r>
            <a:r>
              <a:rPr lang="en-US" sz="3600" b="1" i="1" dirty="0" smtClean="0">
                <a:effectLst>
                  <a:glow rad="876300">
                    <a:schemeClr val="tx1"/>
                  </a:glow>
                </a:effectLst>
                <a:latin typeface="Arial" charset="0"/>
                <a:ea typeface="ＭＳ Ｐゴシック" charset="0"/>
                <a:cs typeface="ＭＳ Ｐゴシック" charset="0"/>
              </a:rPr>
              <a:t>(NIV)</a:t>
            </a:r>
            <a:endParaRPr lang="en-US" b="1" i="1" dirty="0">
              <a:effectLst>
                <a:glow rad="876300">
                  <a:schemeClr val="tx1"/>
                </a:glow>
              </a:effectLst>
              <a:latin typeface="Arial" charset="0"/>
              <a:ea typeface="ＭＳ Ｐゴシック" charset="0"/>
              <a:cs typeface="ＭＳ Ｐゴシック" charset="0"/>
            </a:endParaRPr>
          </a:p>
        </p:txBody>
      </p:sp>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 descr="Screen Shot 2014-07-27 at 10.27.11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0"/>
            <a:ext cx="91455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24346" y="4927"/>
            <a:ext cx="4547654" cy="27039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"There is a time for everything…"</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675"/>
            <a:ext cx="9144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5157192"/>
            <a:ext cx="9144000" cy="1728192"/>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"…and </a:t>
            </a:r>
            <a:r>
              <a:rPr lang="en-US" b="1" dirty="0">
                <a:effectLst>
                  <a:glow rad="127000">
                    <a:schemeClr val="tx1"/>
                  </a:glow>
                </a:effectLst>
                <a:latin typeface="Arial" charset="0"/>
                <a:ea typeface="ＭＳ Ｐゴシック" charset="0"/>
                <a:cs typeface="ＭＳ Ｐゴシック" charset="0"/>
              </a:rPr>
              <a:t>a season for every activity under </a:t>
            </a:r>
            <a:r>
              <a:rPr lang="en-US" b="1" dirty="0" smtClean="0">
                <a:effectLst>
                  <a:glow rad="127000">
                    <a:schemeClr val="tx1"/>
                  </a:glow>
                </a:effectLst>
                <a:latin typeface="Arial" charset="0"/>
                <a:ea typeface="ＭＳ Ｐゴシック" charset="0"/>
                <a:cs typeface="ＭＳ Ｐゴシック" charset="0"/>
              </a:rPr>
              <a:t>heaven" (3:1b </a:t>
            </a:r>
            <a:r>
              <a:rPr lang="en-US" sz="4000" b="1" dirty="0" smtClean="0">
                <a:effectLst>
                  <a:glow rad="127000">
                    <a:schemeClr val="tx1"/>
                  </a:glow>
                </a:effectLst>
                <a:latin typeface="Arial" charset="0"/>
                <a:ea typeface="ＭＳ Ｐゴシック" charset="0"/>
                <a:cs typeface="ＭＳ Ｐゴシック" charset="0"/>
              </a:rPr>
              <a:t>NIV</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8575"/>
            <a:ext cx="91313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16631"/>
            <a:ext cx="9144000" cy="1368153"/>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"season" (NET Bible notes)</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9835" y="4293095"/>
            <a:ext cx="9144000" cy="2448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smtClean="0">
                <a:effectLst>
                  <a:glow rad="876300">
                    <a:schemeClr val="tx1"/>
                  </a:glow>
                </a:effectLst>
                <a:latin typeface="Arial" charset="0"/>
                <a:ea typeface="ＭＳ Ｐゴシック" charset="0"/>
                <a:cs typeface="ＭＳ Ｐゴシック" charset="0"/>
              </a:rPr>
              <a:t>"the appointed or designated time for the </a:t>
            </a:r>
            <a:r>
              <a:rPr lang="en-US" sz="3600" b="1" i="1" dirty="0" smtClean="0">
                <a:solidFill>
                  <a:srgbClr val="FFFF00"/>
                </a:solidFill>
                <a:effectLst>
                  <a:glow rad="876300">
                    <a:schemeClr val="tx1"/>
                  </a:glow>
                </a:effectLst>
                <a:latin typeface="Arial" charset="0"/>
                <a:ea typeface="ＭＳ Ｐゴシック" charset="0"/>
                <a:cs typeface="ＭＳ Ｐゴシック" charset="0"/>
              </a:rPr>
              <a:t>Jewish feasts</a:t>
            </a:r>
            <a:r>
              <a:rPr lang="en-US" sz="3600" b="1" i="1" dirty="0" smtClean="0">
                <a:effectLst>
                  <a:glow rad="876300">
                    <a:schemeClr val="tx1"/>
                  </a:glow>
                </a:effectLst>
                <a:latin typeface="Arial" charset="0"/>
                <a:ea typeface="ＭＳ Ｐゴシック" charset="0"/>
                <a:cs typeface="ＭＳ Ｐゴシック" charset="0"/>
              </a:rPr>
              <a:t> (Esth. 9:27, 31) [and] the length of </a:t>
            </a:r>
            <a:r>
              <a:rPr lang="en-US" sz="3600" b="1" i="1" dirty="0" smtClean="0">
                <a:solidFill>
                  <a:srgbClr val="FFFF00"/>
                </a:solidFill>
                <a:effectLst>
                  <a:glow rad="876300">
                    <a:schemeClr val="tx1"/>
                  </a:glow>
                </a:effectLst>
                <a:latin typeface="Arial" charset="0"/>
                <a:ea typeface="ＭＳ Ｐゴシック" charset="0"/>
                <a:cs typeface="ＭＳ Ｐゴシック" charset="0"/>
              </a:rPr>
              <a:t>time that Nehemiah set</a:t>
            </a:r>
            <a:r>
              <a:rPr lang="en-US" sz="3600" b="1" i="1" dirty="0" smtClean="0">
                <a:effectLst>
                  <a:glow rad="876300">
                    <a:schemeClr val="tx1"/>
                  </a:glow>
                </a:effectLst>
                <a:latin typeface="Arial" charset="0"/>
                <a:ea typeface="ＭＳ Ｐゴシック" charset="0"/>
                <a:cs typeface="ＭＳ Ｐゴシック" charset="0"/>
              </a:rPr>
              <a:t> for his absence from Susa (Neh. 2:6)." </a:t>
            </a:r>
            <a:endParaRPr lang="en-US" sz="3600" b="1" i="1" dirty="0">
              <a:effectLst>
                <a:glow rad="8763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549275"/>
            <a:ext cx="91233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a:effectLst>
                  <a:glow rad="876300">
                    <a:schemeClr val="tx1"/>
                  </a:glow>
                </a:effectLst>
                <a:latin typeface="Arial" charset="0"/>
                <a:ea typeface="ＭＳ Ｐゴシック" charset="0"/>
                <a:cs typeface="ＭＳ Ｐゴシック" charset="0"/>
              </a:rPr>
              <a:t>The Proof: God has perfect timing in every activity (3:2-8</a:t>
            </a:r>
            <a:r>
              <a:rPr lang="en-US" b="1" i="1" dirty="0" smtClean="0">
                <a:effectLst>
                  <a:glow rad="876300">
                    <a:schemeClr val="tx1"/>
                  </a:glow>
                </a:effectLst>
                <a:latin typeface="Arial" charset="0"/>
                <a:ea typeface="ＭＳ Ｐゴシック" charset="0"/>
                <a:cs typeface="ＭＳ Ｐゴシック" charset="0"/>
              </a:rPr>
              <a:t>).</a:t>
            </a:r>
            <a:endParaRPr lang="en-US" b="1" i="1" dirty="0">
              <a:effectLst>
                <a:glow rad="8763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8008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be born…</a:t>
            </a:r>
            <a:endParaRPr lang="en-US" sz="4000" b="1" dirty="0">
              <a:effectLst>
                <a:glow rad="127000">
                  <a:schemeClr val="tx1"/>
                </a:glow>
              </a:effectLst>
              <a:latin typeface="Arial" charset="0"/>
              <a:ea typeface="ＭＳ Ｐゴシック" charset="0"/>
              <a:cs typeface="ＭＳ Ｐゴシック" charset="0"/>
            </a:endParaRPr>
          </a:p>
        </p:txBody>
      </p:sp>
      <p:pic>
        <p:nvPicPr>
          <p:cNvPr id="90116"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95963" y="3933825"/>
            <a:ext cx="29464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die" (3:2a)</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3733800" y="1600200"/>
            <a:ext cx="4953000" cy="4530725"/>
          </a:xfrm>
        </p:spPr>
        <p:txBody>
          <a:bodyPr/>
          <a:lstStyle/>
          <a:p>
            <a:pPr eaLnBrk="1" hangingPunct="1">
              <a:buFont typeface="Wingdings" charset="2"/>
              <a:buChar char="l"/>
              <a:defRPr/>
            </a:pPr>
            <a:endParaRPr lang="en-US"/>
          </a:p>
        </p:txBody>
      </p:sp>
      <p:pic>
        <p:nvPicPr>
          <p:cNvPr id="92162" name="Picture 4" descr="G&amp;G Ahlstr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9134475" cy="129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xfrm>
            <a:off x="4267200" y="5794375"/>
            <a:ext cx="4953000" cy="1139825"/>
          </a:xfrm>
        </p:spPr>
        <p:txBody>
          <a:bodyPr/>
          <a:lstStyle/>
          <a:p>
            <a:pPr eaLnBrk="1" hangingPunct="1">
              <a:defRPr/>
            </a:pPr>
            <a:r>
              <a:rPr lang="en-US" dirty="0" smtClean="0">
                <a:latin typeface="Arial" charset="0"/>
                <a:ea typeface="ＭＳ Ｐゴシック" charset="0"/>
                <a:cs typeface="ＭＳ Ｐゴシック" charset="0"/>
              </a:rPr>
              <a:t>Susan</a:t>
            </a:r>
            <a:r>
              <a:rPr lang="fr-FR"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Parents</a:t>
            </a:r>
          </a:p>
        </p:txBody>
      </p:sp>
      <p:sp>
        <p:nvSpPr>
          <p:cNvPr id="38917" name="Rectangle 5"/>
          <p:cNvSpPr>
            <a:spLocks noChangeArrowheads="1"/>
          </p:cNvSpPr>
          <p:nvPr/>
        </p:nvSpPr>
        <p:spPr bwMode="auto">
          <a:xfrm>
            <a:off x="4267200" y="4953000"/>
            <a:ext cx="4953000" cy="1139825"/>
          </a:xfrm>
          <a:prstGeom prst="rect">
            <a:avLst/>
          </a:prstGeom>
          <a:noFill/>
          <a:ln w="9525">
            <a:noFill/>
            <a:miter lim="800000"/>
            <a:headEnd/>
            <a:tailEnd/>
          </a:ln>
          <a:effectLst/>
        </p:spPr>
        <p:txBody>
          <a:bodyPr anchor="ctr" anchorCtr="1"/>
          <a:lstStyle/>
          <a:p>
            <a:pPr eaLnBrk="1" hangingPunct="1">
              <a:defRPr/>
            </a:pPr>
            <a:r>
              <a:rPr lang="en-US" sz="6600">
                <a:solidFill>
                  <a:srgbClr val="FFFFFF"/>
                </a:solidFill>
                <a:effectLst>
                  <a:outerShdw blurRad="38100" dist="38100" dir="2700000" algn="tl">
                    <a:srgbClr val="000000"/>
                  </a:outerShdw>
                </a:effectLst>
                <a:latin typeface="Arial" charset="0"/>
              </a:rPr>
              <a:t>Kurt &amp; Doris</a:t>
            </a:r>
          </a:p>
        </p:txBody>
      </p:sp>
      <p:pic>
        <p:nvPicPr>
          <p:cNvPr id="2" name="Picture 1" descr="2012-12-02 Kur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3038" y="2781300"/>
            <a:ext cx="2382837" cy="39639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5724128" y="476672"/>
            <a:ext cx="3059113" cy="518477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Maarten de </a:t>
            </a:r>
            <a:r>
              <a:rPr lang="en-US" b="1" dirty="0" err="1">
                <a:effectLst>
                  <a:glow rad="127000">
                    <a:schemeClr val="tx1"/>
                  </a:glow>
                </a:effectLst>
                <a:latin typeface="Arial" charset="0"/>
                <a:ea typeface="ＭＳ Ｐゴシック" charset="0"/>
                <a:cs typeface="ＭＳ Ｐゴシック" charset="0"/>
              </a:rPr>
              <a:t>Jonge</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7850"/>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"…and </a:t>
            </a:r>
            <a:r>
              <a:rPr lang="en-US" sz="4000" b="1" dirty="0">
                <a:effectLst>
                  <a:glow rad="127000">
                    <a:schemeClr val="tx1"/>
                  </a:glow>
                </a:effectLst>
                <a:latin typeface="Arial" charset="0"/>
                <a:ea typeface="ＭＳ Ｐゴシック" charset="0"/>
                <a:cs typeface="ＭＳ Ｐゴシック" charset="0"/>
              </a:rPr>
              <a:t>in </a:t>
            </a:r>
            <a:r>
              <a:rPr lang="en-US" sz="4000" b="1" dirty="0" smtClean="0">
                <a:effectLst>
                  <a:glow rad="127000">
                    <a:schemeClr val="tx1"/>
                  </a:glow>
                </a:effectLst>
                <a:latin typeface="Arial" charset="0"/>
                <a:ea typeface="ＭＳ Ｐゴシック" charset="0"/>
                <a:cs typeface="ＭＳ Ｐゴシック" charset="0"/>
              </a:rPr>
              <a:t>Your </a:t>
            </a:r>
            <a:r>
              <a:rPr lang="en-US" sz="4000" b="1" dirty="0">
                <a:effectLst>
                  <a:glow rad="127000">
                    <a:schemeClr val="tx1"/>
                  </a:glow>
                </a:effectLst>
                <a:latin typeface="Arial" charset="0"/>
                <a:ea typeface="ＭＳ Ｐゴシック" charset="0"/>
                <a:cs typeface="ＭＳ Ｐゴシック" charset="0"/>
              </a:rPr>
              <a:t>book were all written </a:t>
            </a:r>
            <a:r>
              <a:rPr lang="en-US" sz="4000" b="1" dirty="0" smtClean="0">
                <a:effectLst>
                  <a:glow rad="127000">
                    <a:schemeClr val="tx1"/>
                  </a:glow>
                </a:effectLst>
                <a:latin typeface="Arial" charset="0"/>
                <a:ea typeface="ＭＳ Ｐゴシック" charset="0"/>
                <a:cs typeface="ＭＳ Ｐゴシック" charset="0"/>
              </a:rPr>
              <a:t>the days </a:t>
            </a:r>
            <a:r>
              <a:rPr lang="en-US" sz="4000" b="1" dirty="0">
                <a:effectLst>
                  <a:glow rad="127000">
                    <a:schemeClr val="tx1"/>
                  </a:glow>
                </a:effectLst>
                <a:latin typeface="Arial" charset="0"/>
                <a:ea typeface="ＭＳ Ｐゴシック" charset="0"/>
                <a:cs typeface="ＭＳ Ｐゴシック" charset="0"/>
              </a:rPr>
              <a:t>that were ordained for me, </a:t>
            </a:r>
            <a:r>
              <a:rPr lang="en-US" sz="4000" b="1" dirty="0" smtClean="0">
                <a:effectLst>
                  <a:glow rad="127000">
                    <a:schemeClr val="tx1"/>
                  </a:glow>
                </a:effectLst>
                <a:latin typeface="Arial" charset="0"/>
                <a:ea typeface="ＭＳ Ｐゴシック" charset="0"/>
                <a:cs typeface="ＭＳ Ｐゴシック" charset="0"/>
              </a:rPr>
              <a:t>when </a:t>
            </a:r>
            <a:r>
              <a:rPr lang="en-US" sz="4000" b="1" dirty="0">
                <a:effectLst>
                  <a:glow rad="127000">
                    <a:schemeClr val="tx1"/>
                  </a:glow>
                </a:effectLst>
                <a:latin typeface="Arial" charset="0"/>
                <a:ea typeface="ＭＳ Ｐゴシック" charset="0"/>
                <a:cs typeface="ＭＳ Ｐゴシック" charset="0"/>
              </a:rPr>
              <a:t>as yet there was not one of </a:t>
            </a:r>
            <a:r>
              <a:rPr lang="en-US" sz="4000" b="1" dirty="0" smtClean="0">
                <a:effectLst>
                  <a:glow rad="127000">
                    <a:schemeClr val="tx1"/>
                  </a:glow>
                </a:effectLst>
                <a:latin typeface="Arial" charset="0"/>
                <a:ea typeface="ＭＳ Ｐゴシック" charset="0"/>
                <a:cs typeface="ＭＳ Ｐゴシック" charset="0"/>
              </a:rPr>
              <a:t>them" (Ps. 139:16b </a:t>
            </a:r>
            <a:r>
              <a:rPr lang="en-US" sz="3600" b="1" dirty="0" smtClean="0">
                <a:effectLst>
                  <a:glow rad="127000">
                    <a:schemeClr val="tx1"/>
                  </a:glow>
                </a:effectLst>
                <a:latin typeface="Arial" charset="0"/>
                <a:ea typeface="ＭＳ Ｐゴシック" charset="0"/>
                <a:cs typeface="ＭＳ Ｐゴシック" charset="0"/>
              </a:rPr>
              <a:t>NAU</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Two flights, same destination</a:t>
            </a:r>
            <a:endParaRPr lang="en-US" b="1" i="1" dirty="0">
              <a:effectLst>
                <a:glow rad="876300">
                  <a:schemeClr val="tx1"/>
                </a:glow>
              </a:effectLst>
              <a:latin typeface="Arial" charset="0"/>
              <a:ea typeface="ＭＳ Ｐゴシック" charset="0"/>
              <a:cs typeface="ＭＳ Ｐゴシック" charset="0"/>
            </a:endParaRPr>
          </a:p>
        </p:txBody>
      </p:sp>
      <p:pic>
        <p:nvPicPr>
          <p:cNvPr id="962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plant…</a:t>
            </a:r>
            <a:endParaRPr lang="en-US" sz="4000" b="1" dirty="0">
              <a:effectLst>
                <a:glow rad="127000">
                  <a:schemeClr val="tx1"/>
                </a:glow>
              </a:effectLst>
              <a:latin typeface="Arial" charset="0"/>
              <a:ea typeface="ＭＳ Ｐゴシック" charset="0"/>
              <a:cs typeface="ＭＳ Ｐゴシック" charset="0"/>
            </a:endParaRPr>
          </a:p>
        </p:txBody>
      </p:sp>
      <p:pic>
        <p:nvPicPr>
          <p:cNvPr id="9830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8" y="1916113"/>
            <a:ext cx="5106988"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525354" y="5045486"/>
            <a:ext cx="458315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harvest" (3:2b)</a:t>
            </a:r>
            <a:endParaRPr lang="en-US" sz="4000" b="1" dirty="0">
              <a:effectLst>
                <a:glow rad="127000">
                  <a:schemeClr val="tx1"/>
                </a:glow>
              </a:effectLst>
              <a:latin typeface="Arial" charset="0"/>
              <a:ea typeface="ＭＳ Ｐゴシック" charset="0"/>
              <a:cs typeface="ＭＳ Ｐゴシック" charset="0"/>
            </a:endParaRPr>
          </a:p>
        </p:txBody>
      </p:sp>
      <p:pic>
        <p:nvPicPr>
          <p:cNvPr id="9830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52938" y="1876425"/>
            <a:ext cx="47275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5363" y="0"/>
            <a:ext cx="8113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rot="16200000">
            <a:off x="-3002803" y="2894282"/>
            <a:ext cx="6868687" cy="108012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Singapore "Seasons"</a:t>
            </a:r>
            <a:endParaRPr lang="en-US" b="1" dirty="0">
              <a:effectLst>
                <a:glow rad="127000">
                  <a:schemeClr val="tx1"/>
                </a:glow>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rot="-5400000">
            <a:off x="-1875631" y="3396456"/>
            <a:ext cx="5538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http://misfitsarchitecture.com/2013/03/08/its-not-rocket-science-7-evapo-transpiration/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1335841"/>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plant…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779912" y="4869160"/>
            <a:ext cx="51592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harvest" (3:2b)</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3375"/>
            <a:ext cx="9170988"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kill…</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heal" (3:3a)</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IMG_564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285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Time to heal</a:t>
            </a:r>
            <a:endParaRPr lang="en-US" b="1" i="1" dirty="0">
              <a:effectLst>
                <a:glow rad="8763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18213"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tear down…</a:t>
            </a:r>
            <a:endParaRPr lang="en-US" sz="4000" b="1" dirty="0">
              <a:effectLst>
                <a:glow rad="127000">
                  <a:schemeClr val="tx1"/>
                </a:glow>
              </a:effectLst>
              <a:latin typeface="Arial" charset="0"/>
              <a:ea typeface="ＭＳ Ｐゴシック" charset="0"/>
              <a:cs typeface="ＭＳ Ｐゴシック" charset="0"/>
            </a:endParaRPr>
          </a:p>
        </p:txBody>
      </p:sp>
      <p:pic>
        <p:nvPicPr>
          <p:cNvPr id="10854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3209925"/>
            <a:ext cx="547052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build up" (3:3b)</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38835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cry…</a:t>
            </a:r>
            <a:endParaRPr lang="en-US" sz="4000" b="1" dirty="0">
              <a:effectLst>
                <a:glow rad="127000">
                  <a:schemeClr val="tx1"/>
                </a:glow>
              </a:effectLst>
              <a:latin typeface="Arial" charset="0"/>
              <a:ea typeface="ＭＳ Ｐゴシック" charset="0"/>
              <a:cs typeface="ＭＳ Ｐゴシック" charset="0"/>
            </a:endParaRPr>
          </a:p>
        </p:txBody>
      </p:sp>
      <p:pic>
        <p:nvPicPr>
          <p:cNvPr id="11059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00513" y="300355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38738" y="6350"/>
            <a:ext cx="4005262"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090110"/>
            <a:ext cx="914400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laugh" (3:4a)</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 y="5229200"/>
            <a:ext cx="9144000" cy="16288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Funeral Director</a:t>
            </a:r>
            <a:endParaRPr lang="en-US" b="1" dirty="0">
              <a:effectLst>
                <a:glow rad="127000">
                  <a:schemeClr val="tx1"/>
                </a:glow>
              </a:effectLst>
              <a:latin typeface="Arial" charset="0"/>
              <a:ea typeface="ＭＳ Ｐゴシック" charset="0"/>
              <a:cs typeface="ＭＳ Ｐゴシック" charset="0"/>
            </a:endParaRPr>
          </a:p>
        </p:txBody>
      </p:sp>
      <p:pic>
        <p:nvPicPr>
          <p:cNvPr id="1126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1703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93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4624"/>
            <a:ext cx="9144000" cy="720080"/>
          </a:xfrm>
          <a:solidFill>
            <a:schemeClr val="tx1"/>
          </a:solidFill>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Amazon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Annual Revenue</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23013" y="3897313"/>
            <a:ext cx="28575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52863" y="1052513"/>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grieve…</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90110"/>
            <a:ext cx="9036496"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dance" (3:4b)</a:t>
            </a:r>
            <a:endParaRPr lang="en-US" sz="4000" b="1" dirty="0">
              <a:effectLst>
                <a:glow rad="127000">
                  <a:schemeClr val="tx1"/>
                </a:glow>
              </a:effectLst>
              <a:latin typeface="Arial" charset="0"/>
              <a:ea typeface="ＭＳ Ｐゴシック" charset="0"/>
              <a:cs typeface="ＭＳ Ｐゴシック" charset="0"/>
            </a:endParaRPr>
          </a:p>
        </p:txBody>
      </p:sp>
      <p:pic>
        <p:nvPicPr>
          <p:cNvPr id="1146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40275" y="1068388"/>
            <a:ext cx="43688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1" descr="Ston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85725"/>
            <a:ext cx="4572000" cy="3414713"/>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6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scatter stones…</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gather stones" (3:5a)</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3789363"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a:extLst/>
        </p:spPr>
        <p:txBody>
          <a:bodyPr/>
          <a:lstStyle/>
          <a:p>
            <a:pPr>
              <a:lnSpc>
                <a:spcPct val="90000"/>
              </a:lnSpc>
              <a:defRPr/>
            </a:pPr>
            <a:r>
              <a:rPr lang="en-US" sz="5400" b="1" i="1" dirty="0" smtClean="0">
                <a:effectLst>
                  <a:glow rad="266700">
                    <a:schemeClr val="tx1">
                      <a:alpha val="97000"/>
                    </a:schemeClr>
                  </a:glow>
                </a:effectLst>
                <a:ea typeface="ＭＳ Ｐゴシック" charset="0"/>
              </a:rPr>
              <a:t>Stones of Remembrance</a:t>
            </a:r>
            <a:endParaRPr lang="en-US" sz="5400" b="1" i="1" dirty="0">
              <a:effectLst>
                <a:glow rad="266700">
                  <a:schemeClr val="tx1">
                    <a:alpha val="97000"/>
                  </a:schemeClr>
                </a:glow>
              </a:effectLst>
              <a:latin typeface="Apple Chancery" charset="0"/>
              <a:ea typeface="ＭＳ Ｐゴシック" charset="0"/>
              <a:cs typeface="Apple Chancery" charset="0"/>
            </a:endParaRPr>
          </a:p>
        </p:txBody>
      </p:sp>
      <p:sp>
        <p:nvSpPr>
          <p:cNvPr id="6" name="Rectangle 4"/>
          <p:cNvSpPr txBox="1">
            <a:spLocks noChangeArrowheads="1"/>
          </p:cNvSpPr>
          <p:nvPr/>
        </p:nvSpPr>
        <p:spPr bwMode="auto">
          <a:xfrm>
            <a:off x="3563888" y="476672"/>
            <a:ext cx="5580112" cy="43924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5400" b="1" i="1" kern="0" dirty="0" smtClean="0">
                <a:solidFill>
                  <a:srgbClr val="FFFFFF"/>
                </a:solidFill>
                <a:effectLst>
                  <a:glow rad="266700">
                    <a:srgbClr val="000000">
                      <a:alpha val="97000"/>
                    </a:srgbClr>
                  </a:glow>
                </a:effectLst>
                <a:latin typeface="Arial"/>
                <a:ea typeface="Osaka" charset="0"/>
                <a:cs typeface="Osaka" charset="0"/>
              </a:rPr>
              <a:t>Today we recall six years of God</a:t>
            </a:r>
            <a:r>
              <a:rPr lang="fr-FR" sz="5400" b="1" i="1" kern="0" dirty="0" smtClean="0">
                <a:solidFill>
                  <a:srgbClr val="FFFFFF"/>
                </a:solidFill>
                <a:effectLst>
                  <a:glow rad="266700">
                    <a:srgbClr val="000000">
                      <a:alpha val="97000"/>
                    </a:srgbClr>
                  </a:glow>
                </a:effectLst>
                <a:latin typeface="Arial"/>
                <a:ea typeface="Osaka" charset="0"/>
                <a:cs typeface="Osaka" charset="0"/>
              </a:rPr>
              <a:t>'</a:t>
            </a:r>
            <a:r>
              <a:rPr lang="en-US" sz="5400" b="1" i="1" kern="0" dirty="0" smtClean="0">
                <a:solidFill>
                  <a:srgbClr val="FFFFFF"/>
                </a:solidFill>
                <a:effectLst>
                  <a:glow rad="266700">
                    <a:srgbClr val="000000">
                      <a:alpha val="97000"/>
                    </a:srgbClr>
                  </a:glow>
                </a:effectLst>
                <a:latin typeface="Arial"/>
                <a:ea typeface="Osaka" charset="0"/>
                <a:cs typeface="Osaka" charset="0"/>
              </a:rPr>
              <a:t>s faithfulness to Crossroads</a:t>
            </a:r>
            <a:endParaRPr lang="en-US" sz="5400" i="1" kern="0" dirty="0">
              <a:solidFill>
                <a:srgbClr val="FFFFFF"/>
              </a:solidFill>
              <a:effectLst>
                <a:glow rad="266700">
                  <a:srgbClr val="000000">
                    <a:alpha val="97000"/>
                  </a:srgbClr>
                </a:glow>
              </a:effectLst>
              <a:latin typeface="Arial"/>
              <a:ea typeface="Osaka" charset="0"/>
              <a:cs typeface="Osak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embrace…</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93296"/>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turn away" (3:5b)</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search…</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quit searching" (3:6a)</a:t>
            </a:r>
            <a:endParaRPr lang="en-US" sz="4000" b="1" dirty="0">
              <a:effectLst>
                <a:glow rad="127000">
                  <a:schemeClr val="tx1"/>
                </a:glow>
              </a:effectLst>
              <a:latin typeface="Arial" charset="0"/>
              <a:ea typeface="ＭＳ Ｐゴシック" charset="0"/>
              <a:cs typeface="ＭＳ Ｐゴシック" charset="0"/>
            </a:endParaRPr>
          </a:p>
        </p:txBody>
      </p:sp>
      <p:pic>
        <p:nvPicPr>
          <p:cNvPr id="12288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765175"/>
            <a:ext cx="43767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989138"/>
            <a:ext cx="4265612"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9073727" y="620688"/>
            <a:ext cx="3059113" cy="518477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Ant and the Contact Lens</a:t>
            </a:r>
            <a:endParaRPr lang="en-US" b="1" dirty="0">
              <a:effectLst>
                <a:glow rad="127000">
                  <a:schemeClr val="tx1"/>
                </a:glow>
              </a:effectLst>
              <a:latin typeface="Arial" charset="0"/>
              <a:ea typeface="ＭＳ Ｐゴシック" charset="0"/>
              <a:cs typeface="ＭＳ Ｐゴシック" charset="0"/>
            </a:endParaRPr>
          </a:p>
        </p:txBody>
      </p:sp>
      <p:pic>
        <p:nvPicPr>
          <p:cNvPr id="12493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5110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0063" y="188913"/>
            <a:ext cx="30099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ppt_x"/>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8028384" y="2996952"/>
            <a:ext cx="4248472" cy="3528591"/>
          </a:xfrm>
          <a:solidFill>
            <a:schemeClr val="tx1"/>
          </a:solidFill>
          <a:effectLst>
            <a:outerShdw blurRad="63500" dist="35921" dir="2700000" algn="ctr" rotWithShape="0">
              <a:schemeClr val="tx2">
                <a:alpha val="74998"/>
              </a:schemeClr>
            </a:outerShdw>
          </a:effectLst>
          <a:extLst/>
        </p:spPr>
        <p:txBody>
          <a:bodyPr/>
          <a:lstStyle/>
          <a:p>
            <a:pPr>
              <a:defRPr/>
            </a:pPr>
            <a:r>
              <a:rPr lang="en-US" sz="2800" dirty="0"/>
              <a:t>“For </a:t>
            </a:r>
            <a:r>
              <a:rPr lang="en-US" sz="2800" dirty="0" smtClean="0"/>
              <a:t>the </a:t>
            </a:r>
            <a:r>
              <a:rPr lang="en-US" sz="2800" dirty="0"/>
              <a:t>eyes of the L</a:t>
            </a:r>
            <a:r>
              <a:rPr lang="en-US" sz="2400" dirty="0"/>
              <a:t>ORD</a:t>
            </a:r>
            <a:r>
              <a:rPr lang="en-US" sz="2800" dirty="0"/>
              <a:t> move to and fro throughout the earth that He may strongly support those </a:t>
            </a:r>
            <a:r>
              <a:rPr lang="en-US" sz="2800" dirty="0" smtClean="0"/>
              <a:t>whose </a:t>
            </a:r>
            <a:r>
              <a:rPr lang="en-US" sz="2800" dirty="0"/>
              <a:t>heart is completely </a:t>
            </a:r>
            <a:r>
              <a:rPr lang="en-US" sz="2800" dirty="0" smtClean="0"/>
              <a:t>His” (2 Chron. 16:9 </a:t>
            </a:r>
            <a:r>
              <a:rPr lang="en-US" sz="2400" dirty="0" smtClean="0"/>
              <a:t>NAU</a:t>
            </a:r>
            <a:r>
              <a:rPr lang="en-US" sz="2800" dirty="0" smtClean="0"/>
              <a:t>).</a:t>
            </a:r>
            <a:endParaRPr lang="en-US" sz="2800" b="1" dirty="0">
              <a:effectLst>
                <a:glow rad="127000">
                  <a:schemeClr val="tx1"/>
                </a:glow>
              </a:effectLst>
              <a:latin typeface="Arial" charset="0"/>
              <a:ea typeface="ＭＳ Ｐゴシック" charset="0"/>
              <a:cs typeface="ＭＳ Ｐゴシック" charset="0"/>
            </a:endParaRPr>
          </a:p>
        </p:txBody>
      </p:sp>
      <p:pic>
        <p:nvPicPr>
          <p:cNvPr id="12697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9073727" y="620688"/>
            <a:ext cx="3059113" cy="518477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Ant and the Contact Lens</a:t>
            </a:r>
            <a:endParaRPr lang="en-US" b="1" dirty="0">
              <a:effectLst>
                <a:glow rad="127000">
                  <a:schemeClr val="tx1"/>
                </a:glow>
              </a:effectLst>
              <a:latin typeface="Arial" charset="0"/>
              <a:ea typeface="ＭＳ Ｐゴシック" charset="0"/>
              <a:cs typeface="ＭＳ Ｐゴシック" charset="0"/>
            </a:endParaRPr>
          </a:p>
        </p:txBody>
      </p:sp>
      <p:pic>
        <p:nvPicPr>
          <p:cNvPr id="129027" name="Picture 2" descr="a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675"/>
            <a:ext cx="91440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5"/>
          <p:cNvGrpSpPr>
            <a:grpSpLocks/>
          </p:cNvGrpSpPr>
          <p:nvPr/>
        </p:nvGrpSpPr>
        <p:grpSpPr bwMode="auto">
          <a:xfrm>
            <a:off x="-468313" y="244475"/>
            <a:ext cx="9936163" cy="6353175"/>
            <a:chOff x="-468560" y="244063"/>
            <a:chExt cx="9937104" cy="6353289"/>
          </a:xfrm>
        </p:grpSpPr>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4544" y="244063"/>
              <a:ext cx="9793088" cy="635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rapezoid 4"/>
            <p:cNvSpPr/>
            <p:nvPr/>
          </p:nvSpPr>
          <p:spPr bwMode="auto">
            <a:xfrm>
              <a:off x="-468560" y="1556950"/>
              <a:ext cx="5472631" cy="3781493"/>
            </a:xfrm>
            <a:prstGeom prst="trapezoid">
              <a:avLst>
                <a:gd name="adj" fmla="val 18549"/>
              </a:avLst>
            </a:prstGeom>
            <a:solidFill>
              <a:srgbClr val="FFFFFF"/>
            </a:solidFill>
            <a:ln w="9525" cap="flat" cmpd="sng" algn="ctr">
              <a:noFill/>
              <a:prstDash val="solid"/>
              <a:round/>
              <a:headEnd type="none" w="med" len="med"/>
              <a:tailEnd type="stealth" w="lg" len="lg"/>
            </a:ln>
            <a:effectLst/>
          </p:spPr>
          <p:txBody>
            <a:bodyPr lIns="90000" tIns="46800" rIns="90000" bIns="46800">
              <a:spAutoFit/>
            </a:bodyPr>
            <a:lstStyle/>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p:txBody>
        </p:sp>
      </p:grpSp>
      <p:sp>
        <p:nvSpPr>
          <p:cNvPr id="1310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8787" name="Rectangle 2"/>
          <p:cNvSpPr>
            <a:spLocks noGrp="1" noChangeArrowheads="1"/>
          </p:cNvSpPr>
          <p:nvPr>
            <p:ph type="ctrTitle"/>
          </p:nvPr>
        </p:nvSpPr>
        <p:spPr>
          <a:xfrm>
            <a:off x="107950" y="1700213"/>
            <a:ext cx="4176713" cy="3241675"/>
          </a:xfrm>
        </p:spPr>
        <p:txBody>
          <a:bodyPr/>
          <a:lstStyle/>
          <a:p>
            <a:r>
              <a:rPr lang="en-US" sz="2800" b="1" i="1">
                <a:solidFill>
                  <a:srgbClr val="000000"/>
                </a:solidFill>
                <a:latin typeface="Arial" charset="0"/>
                <a:ea typeface="ＭＳ Ｐゴシック" charset="0"/>
              </a:rPr>
              <a:t>"Lord, I don</a:t>
            </a:r>
            <a:r>
              <a:rPr lang="fr-FR" sz="2800" b="1" i="1">
                <a:solidFill>
                  <a:srgbClr val="000000"/>
                </a:solidFill>
                <a:latin typeface="Arial" charset="0"/>
                <a:ea typeface="ＭＳ Ｐゴシック" charset="0"/>
              </a:rPr>
              <a:t>'</a:t>
            </a:r>
            <a:r>
              <a:rPr lang="en-US" sz="2800" b="1" i="1">
                <a:solidFill>
                  <a:srgbClr val="000000"/>
                </a:solidFill>
                <a:latin typeface="Arial" charset="0"/>
                <a:ea typeface="ＭＳ Ｐゴシック" charset="0"/>
              </a:rPr>
              <a:t>t know why You want me to carry this thing. I can</a:t>
            </a:r>
            <a:r>
              <a:rPr lang="fr-FR" sz="2800" b="1" i="1">
                <a:solidFill>
                  <a:srgbClr val="000000"/>
                </a:solidFill>
                <a:latin typeface="Arial" charset="0"/>
                <a:ea typeface="ＭＳ Ｐゴシック" charset="0"/>
              </a:rPr>
              <a:t>'</a:t>
            </a:r>
            <a:r>
              <a:rPr lang="en-US" sz="2800" b="1" i="1">
                <a:solidFill>
                  <a:srgbClr val="000000"/>
                </a:solidFill>
                <a:latin typeface="Arial" charset="0"/>
                <a:ea typeface="ＭＳ Ｐゴシック" charset="0"/>
              </a:rPr>
              <a:t>t eat it, and it</a:t>
            </a:r>
            <a:r>
              <a:rPr lang="fr-FR" sz="2800" b="1" i="1">
                <a:solidFill>
                  <a:srgbClr val="000000"/>
                </a:solidFill>
                <a:latin typeface="Arial" charset="0"/>
                <a:ea typeface="ＭＳ Ｐゴシック" charset="0"/>
              </a:rPr>
              <a:t>'</a:t>
            </a:r>
            <a:r>
              <a:rPr lang="en-US" sz="2800" b="1" i="1">
                <a:solidFill>
                  <a:srgbClr val="000000"/>
                </a:solidFill>
                <a:latin typeface="Arial" charset="0"/>
                <a:ea typeface="ＭＳ Ｐゴシック" charset="0"/>
              </a:rPr>
              <a:t>s awfully heavy. But, if this is what You want me to do, I</a:t>
            </a:r>
            <a:r>
              <a:rPr lang="fr-FR" sz="2800" b="1" i="1">
                <a:solidFill>
                  <a:srgbClr val="000000"/>
                </a:solidFill>
                <a:latin typeface="Arial" charset="0"/>
                <a:ea typeface="ＭＳ Ｐゴシック" charset="0"/>
              </a:rPr>
              <a:t>'</a:t>
            </a:r>
            <a:r>
              <a:rPr lang="en-US" sz="2800" b="1" i="1">
                <a:solidFill>
                  <a:srgbClr val="000000"/>
                </a:solidFill>
                <a:latin typeface="Arial" charset="0"/>
                <a:ea typeface="ＭＳ Ｐゴシック" charset="0"/>
              </a:rPr>
              <a:t>ll carry it for You."</a:t>
            </a:r>
          </a:p>
        </p:txBody>
      </p:sp>
      <p:sp>
        <p:nvSpPr>
          <p:cNvPr id="131076" name="TextBox 2"/>
          <p:cNvSpPr txBox="1">
            <a:spLocks noChangeArrowheads="1"/>
          </p:cNvSpPr>
          <p:nvPr/>
        </p:nvSpPr>
        <p:spPr bwMode="auto">
          <a:xfrm>
            <a:off x="0" y="6124575"/>
            <a:ext cx="91440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Arial" charset="0"/>
                <a:cs typeface="Arial" charset="0"/>
              </a:rPr>
              <a:t>"I can do all things through Christ who strengthens me" (Phil. 4:13)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p:cTn id="7" dur="1000" fill="hold"/>
                                        <p:tgtEl>
                                          <p:spTgt spid="118787"/>
                                        </p:tgtEl>
                                        <p:attrNameLst>
                                          <p:attrName>ppt_w</p:attrName>
                                        </p:attrNameLst>
                                      </p:cBhvr>
                                      <p:tavLst>
                                        <p:tav tm="0">
                                          <p:val>
                                            <p:fltVal val="0"/>
                                          </p:val>
                                        </p:tav>
                                        <p:tav tm="100000">
                                          <p:val>
                                            <p:strVal val="#ppt_w"/>
                                          </p:val>
                                        </p:tav>
                                      </p:tavLst>
                                    </p:anim>
                                    <p:anim calcmode="lin" valueType="num">
                                      <p:cBhvr>
                                        <p:cTn id="8" dur="1000" fill="hold"/>
                                        <p:tgtEl>
                                          <p:spTgt spid="118787"/>
                                        </p:tgtEl>
                                        <p:attrNameLst>
                                          <p:attrName>ppt_h</p:attrName>
                                        </p:attrNameLst>
                                      </p:cBhvr>
                                      <p:tavLst>
                                        <p:tav tm="0">
                                          <p:val>
                                            <p:fltVal val="0"/>
                                          </p:val>
                                        </p:tav>
                                        <p:tav tm="100000">
                                          <p:val>
                                            <p:strVal val="#ppt_h"/>
                                          </p:val>
                                        </p:tav>
                                      </p:tavLst>
                                    </p:anim>
                                    <p:anim calcmode="lin" valueType="num">
                                      <p:cBhvr>
                                        <p:cTn id="9" dur="1000" fill="hold"/>
                                        <p:tgtEl>
                                          <p:spTgt spid="118787"/>
                                        </p:tgtEl>
                                        <p:attrNameLst>
                                          <p:attrName>style.rotation</p:attrName>
                                        </p:attrNameLst>
                                      </p:cBhvr>
                                      <p:tavLst>
                                        <p:tav tm="0">
                                          <p:val>
                                            <p:fltVal val="90"/>
                                          </p:val>
                                        </p:tav>
                                        <p:tav tm="100000">
                                          <p:val>
                                            <p:fltVal val="0"/>
                                          </p:val>
                                        </p:tav>
                                      </p:tavLst>
                                    </p:anim>
                                    <p:animEffect transition="in" filter="fade">
                                      <p:cBhvr>
                                        <p:cTn id="10" dur="10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9073727" y="620688"/>
            <a:ext cx="3059113" cy="518477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Ant and the Contact Lens</a:t>
            </a:r>
            <a:endParaRPr lang="en-US" b="1" dirty="0">
              <a:effectLst>
                <a:glow rad="127000">
                  <a:schemeClr val="tx1"/>
                </a:glow>
              </a:effectLst>
              <a:latin typeface="Arial" charset="0"/>
              <a:ea typeface="ＭＳ Ｐゴシック" charset="0"/>
              <a:cs typeface="ＭＳ Ｐゴシック" charset="0"/>
            </a:endParaRPr>
          </a:p>
        </p:txBody>
      </p:sp>
      <p:pic>
        <p:nvPicPr>
          <p:cNvPr id="13312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0" y="5661248"/>
            <a:ext cx="9144000" cy="1051238"/>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What are you waiting </a:t>
            </a:r>
            <a:r>
              <a:rPr lang="en-US" b="1" dirty="0" smtClean="0">
                <a:effectLst>
                  <a:glow rad="127000">
                    <a:schemeClr val="tx1"/>
                  </a:glow>
                </a:effectLst>
                <a:latin typeface="Arial" charset="0"/>
                <a:ea typeface="ＭＳ Ｐゴシック" charset="0"/>
                <a:cs typeface="ＭＳ Ｐゴシック" charset="0"/>
              </a:rPr>
              <a:t>for?</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15888"/>
            <a:ext cx="4254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43213" y="2133600"/>
            <a:ext cx="57927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keep…</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throw away" (3:6b)</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5284788"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 time to tear…</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a</a:t>
            </a:r>
            <a:r>
              <a:rPr lang="en-US" sz="4000" b="1" dirty="0" smtClean="0">
                <a:effectLst>
                  <a:glow rad="127000">
                    <a:schemeClr val="tx1"/>
                  </a:glow>
                </a:effectLst>
                <a:latin typeface="Arial" charset="0"/>
                <a:ea typeface="ＭＳ Ｐゴシック" charset="0"/>
                <a:cs typeface="ＭＳ Ｐゴシック" charset="0"/>
              </a:rPr>
              <a:t>nd a time to mend" (3:7a)</a:t>
            </a:r>
            <a:endParaRPr lang="en-US" sz="4000" b="1" dirty="0">
              <a:effectLst>
                <a:glow rad="127000">
                  <a:schemeClr val="tx1"/>
                </a:glow>
              </a:effectLst>
              <a:latin typeface="Arial" charset="0"/>
              <a:ea typeface="ＭＳ Ｐゴシック" charset="0"/>
              <a:cs typeface="ＭＳ Ｐゴシック" charset="0"/>
            </a:endParaRPr>
          </a:p>
        </p:txBody>
      </p:sp>
      <p:pic>
        <p:nvPicPr>
          <p:cNvPr id="13722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1484313"/>
            <a:ext cx="2667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8300"/>
            <a:ext cx="914400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 time to be quiet…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186277" y="4869160"/>
            <a:ext cx="493204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a:t>
            </a:r>
            <a:r>
              <a:rPr lang="en-US" b="1" dirty="0" smtClean="0">
                <a:effectLst>
                  <a:glow rad="127000">
                    <a:schemeClr val="tx1"/>
                  </a:glow>
                </a:effectLst>
                <a:latin typeface="Arial" charset="0"/>
                <a:ea typeface="ＭＳ Ｐゴシック" charset="0"/>
                <a:cs typeface="ＭＳ Ｐゴシック" charset="0"/>
              </a:rPr>
              <a:t>nd a time to speak" (3:7b)</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788971"/>
            <a:ext cx="4716016" cy="204380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Abraham Lincoln</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(1809-1865)</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9992" y="404664"/>
            <a:ext cx="4320480" cy="51847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"When </a:t>
            </a:r>
            <a:r>
              <a:rPr lang="en-US" b="1" dirty="0">
                <a:effectLst>
                  <a:glow rad="127000">
                    <a:schemeClr val="tx1"/>
                  </a:glow>
                </a:effectLst>
                <a:latin typeface="Arial" charset="0"/>
                <a:ea typeface="ＭＳ Ｐゴシック" charset="0"/>
                <a:cs typeface="ＭＳ Ｐゴシック" charset="0"/>
              </a:rPr>
              <a:t>he had nothing to say, he said nothing</a:t>
            </a:r>
            <a:r>
              <a:rPr lang="en-US"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1413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25400"/>
            <a:ext cx="4114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32138" y="0"/>
            <a:ext cx="6011862"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3323518" cy="2703994"/>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 time to love…</a:t>
            </a:r>
            <a:endParaRPr lang="en-US" b="1" dirty="0">
              <a:effectLst>
                <a:glow rad="127000">
                  <a:schemeClr val="tx1"/>
                </a:glow>
              </a:effectLst>
              <a:latin typeface="Arial" charset="0"/>
              <a:ea typeface="ＭＳ Ｐゴシック" charset="0"/>
              <a:cs typeface="ＭＳ Ｐゴシック" charset="0"/>
            </a:endParaRPr>
          </a:p>
        </p:txBody>
      </p:sp>
      <p:pic>
        <p:nvPicPr>
          <p:cNvPr id="14336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32138" y="3598863"/>
            <a:ext cx="59785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090110"/>
            <a:ext cx="914400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a:t>
            </a:r>
            <a:r>
              <a:rPr lang="en-US" b="1" dirty="0" smtClean="0">
                <a:effectLst>
                  <a:glow rad="127000">
                    <a:schemeClr val="tx1"/>
                  </a:glow>
                </a:effectLst>
                <a:latin typeface="Arial" charset="0"/>
                <a:ea typeface="ＭＳ Ｐゴシック" charset="0"/>
                <a:cs typeface="ＭＳ Ｐゴシック" charset="0"/>
              </a:rPr>
              <a:t>nd a time to hate" (3:8a)</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788971"/>
            <a:ext cx="4716016" cy="2043807"/>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Abraham Lincoln</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(1809-1865)</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16016" y="0"/>
            <a:ext cx="3960440"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"There </a:t>
            </a:r>
            <a:r>
              <a:rPr lang="en-US" sz="3600" b="1" dirty="0">
                <a:effectLst>
                  <a:glow rad="127000">
                    <a:schemeClr val="tx1"/>
                  </a:glow>
                </a:effectLst>
                <a:latin typeface="Arial" charset="0"/>
                <a:ea typeface="ＭＳ Ｐゴシック" charset="0"/>
                <a:cs typeface="ＭＳ Ｐゴシック" charset="0"/>
              </a:rPr>
              <a:t>was a rising hatred inside of me against slavery, and I swore if someday I could do something about it, I would do something about it </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pic>
        <p:nvPicPr>
          <p:cNvPr id="14541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25400"/>
            <a:ext cx="4114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00113" y="2781300"/>
            <a:ext cx="3505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00" y="4763"/>
            <a:ext cx="69215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 time for war…</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a:t>
            </a:r>
            <a:r>
              <a:rPr lang="en-US" b="1" dirty="0" smtClean="0">
                <a:effectLst>
                  <a:glow rad="127000">
                    <a:schemeClr val="tx1"/>
                  </a:glow>
                </a:effectLst>
                <a:latin typeface="Arial" charset="0"/>
                <a:ea typeface="ＭＳ Ｐゴシック" charset="0"/>
                <a:cs typeface="ＭＳ Ｐゴシック" charset="0"/>
              </a:rPr>
              <a:t>nd a time for peace" (3:8b)</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I</a:t>
            </a:r>
            <a:r>
              <a:rPr lang="en-US" sz="6600" b="1" dirty="0">
                <a:effectLst>
                  <a:glow rad="127000">
                    <a:schemeClr val="tx1"/>
                  </a:glow>
                </a:effectLst>
                <a:latin typeface="Arial" charset="0"/>
                <a:ea typeface="ＭＳ Ｐゴシック" charset="0"/>
                <a:cs typeface="ＭＳ Ｐゴシック" charset="0"/>
              </a:rPr>
              <a:t>. </a:t>
            </a:r>
            <a:r>
              <a:rPr lang="en-US" sz="6600" b="1" dirty="0" smtClean="0">
                <a:effectLst>
                  <a:glow rad="127000">
                    <a:schemeClr val="tx1"/>
                  </a:glow>
                </a:effectLst>
                <a:latin typeface="Arial" charset="0"/>
                <a:ea typeface="ＭＳ Ｐゴシック" charset="0"/>
                <a:cs typeface="ＭＳ Ｐゴシック" charset="0"/>
              </a:rPr>
              <a:t>God</a:t>
            </a:r>
            <a:r>
              <a:rPr lang="fr-FR" sz="6600" b="1" dirty="0" smtClean="0">
                <a:effectLst>
                  <a:glow rad="127000">
                    <a:schemeClr val="tx1"/>
                  </a:glow>
                </a:effectLst>
                <a:latin typeface="Arial" charset="0"/>
                <a:ea typeface="ＭＳ Ｐゴシック" charset="0"/>
                <a:cs typeface="ＭＳ Ｐゴシック" charset="0"/>
              </a:rPr>
              <a:t>'</a:t>
            </a:r>
            <a:r>
              <a:rPr lang="en-US" sz="6600" b="1" dirty="0" smtClean="0">
                <a:effectLst>
                  <a:glow rad="127000">
                    <a:schemeClr val="tx1"/>
                  </a:glow>
                </a:effectLst>
                <a:latin typeface="Arial" charset="0"/>
                <a:ea typeface="ＭＳ Ｐゴシック" charset="0"/>
                <a:cs typeface="ＭＳ Ｐゴシック" charset="0"/>
              </a:rPr>
              <a:t>s </a:t>
            </a:r>
            <a:r>
              <a:rPr lang="en-US" sz="6600" b="1" dirty="0">
                <a:solidFill>
                  <a:srgbClr val="FFFF00"/>
                </a:solidFill>
                <a:effectLst>
                  <a:glow rad="127000">
                    <a:schemeClr val="tx1"/>
                  </a:glow>
                </a:effectLst>
                <a:latin typeface="Arial" charset="0"/>
                <a:ea typeface="ＭＳ Ｐゴシック" charset="0"/>
                <a:cs typeface="ＭＳ Ｐゴシック" charset="0"/>
              </a:rPr>
              <a:t>timing</a:t>
            </a:r>
            <a:r>
              <a:rPr lang="en-US" sz="6600" b="1" dirty="0">
                <a:effectLst>
                  <a:glow rad="127000">
                    <a:schemeClr val="tx1"/>
                  </a:glow>
                </a:effectLst>
                <a:latin typeface="Arial" charset="0"/>
                <a:ea typeface="ＭＳ Ｐゴシック" charset="0"/>
                <a:cs typeface="ＭＳ Ｐゴシック" charset="0"/>
              </a:rPr>
              <a:t> is perfect (3:1-8).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II</a:t>
            </a:r>
            <a:r>
              <a:rPr lang="en-US" sz="6600" b="1" dirty="0">
                <a:effectLst>
                  <a:glow rad="127000">
                    <a:schemeClr val="tx1"/>
                  </a:glow>
                </a:effectLst>
                <a:latin typeface="Arial" charset="0"/>
                <a:ea typeface="ＭＳ Ｐゴシック" charset="0"/>
                <a:cs typeface="ＭＳ Ｐゴシック" charset="0"/>
              </a:rPr>
              <a:t>. </a:t>
            </a:r>
            <a:r>
              <a:rPr lang="en-US" sz="6600" b="1" dirty="0" smtClean="0">
                <a:effectLst>
                  <a:glow rad="127000">
                    <a:schemeClr val="tx1"/>
                  </a:glow>
                </a:effectLst>
                <a:latin typeface="Arial" charset="0"/>
                <a:ea typeface="ＭＳ Ｐゴシック" charset="0"/>
                <a:cs typeface="ＭＳ Ｐゴシック" charset="0"/>
              </a:rPr>
              <a:t>God</a:t>
            </a:r>
            <a:r>
              <a:rPr lang="fr-FR" sz="6600" b="1" dirty="0" smtClean="0">
                <a:effectLst>
                  <a:glow rad="127000">
                    <a:schemeClr val="tx1"/>
                  </a:glow>
                </a:effectLst>
                <a:latin typeface="Arial" charset="0"/>
                <a:ea typeface="ＭＳ Ｐゴシック" charset="0"/>
                <a:cs typeface="ＭＳ Ｐゴシック" charset="0"/>
              </a:rPr>
              <a:t>'</a:t>
            </a:r>
            <a:r>
              <a:rPr lang="en-US" sz="6600" b="1" dirty="0" smtClean="0">
                <a:effectLst>
                  <a:glow rad="127000">
                    <a:schemeClr val="tx1"/>
                  </a:glow>
                </a:effectLst>
                <a:latin typeface="Arial" charset="0"/>
                <a:ea typeface="ＭＳ Ｐゴシック" charset="0"/>
                <a:cs typeface="ＭＳ Ｐゴシック" charset="0"/>
              </a:rPr>
              <a:t>s </a:t>
            </a:r>
            <a:r>
              <a:rPr lang="en-US" sz="6600" b="1" dirty="0" smtClean="0">
                <a:solidFill>
                  <a:srgbClr val="FFFF00"/>
                </a:solidFill>
                <a:effectLst>
                  <a:glow rad="127000">
                    <a:schemeClr val="tx1"/>
                  </a:glow>
                </a:effectLst>
                <a:latin typeface="Arial" charset="0"/>
                <a:ea typeface="ＭＳ Ｐゴシック" charset="0"/>
                <a:cs typeface="ＭＳ Ｐゴシック" charset="0"/>
              </a:rPr>
              <a:t>ways</a:t>
            </a:r>
            <a:r>
              <a:rPr lang="en-US" sz="6600" b="1" dirty="0" smtClean="0">
                <a:effectLst>
                  <a:glow rad="127000">
                    <a:schemeClr val="tx1"/>
                  </a:glow>
                </a:effectLst>
                <a:latin typeface="Arial" charset="0"/>
                <a:ea typeface="ＭＳ Ｐゴシック" charset="0"/>
                <a:cs typeface="ＭＳ Ｐゴシック" charset="0"/>
              </a:rPr>
              <a:t> are </a:t>
            </a:r>
            <a:r>
              <a:rPr lang="en-US" sz="6600" b="1" dirty="0">
                <a:effectLst>
                  <a:glow rad="127000">
                    <a:schemeClr val="tx1"/>
                  </a:glow>
                </a:effectLst>
                <a:latin typeface="Arial" charset="0"/>
                <a:ea typeface="ＭＳ Ｐゴシック" charset="0"/>
                <a:cs typeface="ＭＳ Ｐゴシック" charset="0"/>
              </a:rPr>
              <a:t>perfect (3</a:t>
            </a:r>
            <a:r>
              <a:rPr lang="en-US" sz="6600" b="1" dirty="0" smtClean="0">
                <a:effectLst>
                  <a:glow rad="127000">
                    <a:schemeClr val="tx1"/>
                  </a:glow>
                </a:effectLst>
                <a:latin typeface="Arial" charset="0"/>
                <a:ea typeface="ＭＳ Ｐゴシック" charset="0"/>
                <a:cs typeface="ＭＳ Ｐゴシック" charset="0"/>
              </a:rPr>
              <a:t>:9-11)</a:t>
            </a:r>
            <a:r>
              <a:rPr lang="en-US" sz="6600" b="1" dirty="0">
                <a:effectLst>
                  <a:glow rad="127000">
                    <a:schemeClr val="tx1"/>
                  </a:glow>
                </a:effectLst>
                <a:latin typeface="Arial" charset="0"/>
                <a:ea typeface="ＭＳ Ｐゴシック" charset="0"/>
                <a:cs typeface="ＭＳ Ｐゴシック"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6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"What </a:t>
            </a:r>
            <a:r>
              <a:rPr lang="en-US" sz="3600" b="1" dirty="0">
                <a:effectLst>
                  <a:glow rad="127000">
                    <a:schemeClr val="tx1"/>
                  </a:glow>
                </a:effectLst>
                <a:latin typeface="Arial" charset="0"/>
                <a:ea typeface="ＭＳ Ｐゴシック" charset="0"/>
                <a:cs typeface="ＭＳ Ｐゴシック" charset="0"/>
              </a:rPr>
              <a:t>do people really get for all their hard work</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(3:9 </a:t>
            </a:r>
            <a:r>
              <a:rPr lang="en-US" sz="3200" b="1" dirty="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089525"/>
            <a:ext cx="6959600" cy="1768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49275"/>
            <a:ext cx="9217026"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251520" y="620688"/>
            <a:ext cx="3059113" cy="518477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waiting for someone you care about to trust Christ?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17575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have seen the burden God has placed on us </a:t>
            </a:r>
            <a:r>
              <a:rPr lang="en-US" sz="3600" b="1" dirty="0" smtClean="0">
                <a:effectLst>
                  <a:glow rad="127000">
                    <a:schemeClr val="tx1"/>
                  </a:glow>
                </a:effectLst>
                <a:latin typeface="Arial" charset="0"/>
                <a:ea typeface="ＭＳ Ｐゴシック" charset="0"/>
                <a:cs typeface="ＭＳ Ｐゴシック" charset="0"/>
              </a:rPr>
              <a:t>all" (3:10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79512" y="3356992"/>
            <a:ext cx="6408712" cy="35010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have seen the task which God has given the sons of men with which to occupy </a:t>
            </a:r>
            <a:r>
              <a:rPr lang="en-US" sz="3600" b="1" dirty="0" smtClean="0">
                <a:effectLst>
                  <a:glow rad="127000">
                    <a:schemeClr val="tx1"/>
                  </a:glow>
                </a:effectLst>
                <a:latin typeface="Arial" charset="0"/>
                <a:ea typeface="ＭＳ Ｐゴシック" charset="0"/>
                <a:cs typeface="ＭＳ Ｐゴシック" charset="0"/>
              </a:rPr>
              <a:t>themselves" (3:10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620688"/>
            <a:ext cx="3707904" cy="4680520"/>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"Yet </a:t>
            </a:r>
            <a:r>
              <a:rPr lang="en-US" sz="3600" b="1" dirty="0">
                <a:effectLst>
                  <a:glow rad="127000">
                    <a:schemeClr val="tx1"/>
                  </a:glow>
                </a:effectLst>
                <a:latin typeface="Arial" charset="0"/>
                <a:ea typeface="ＭＳ Ｐゴシック" charset="0"/>
                <a:cs typeface="ＭＳ Ｐゴシック" charset="0"/>
              </a:rPr>
              <a:t>God has made everything </a:t>
            </a:r>
            <a:r>
              <a:rPr lang="en-US" sz="5400" b="1" i="1" dirty="0" smtClean="0">
                <a:effectLst>
                  <a:glow rad="127000">
                    <a:schemeClr val="tx1"/>
                  </a:glow>
                </a:effectLst>
                <a:latin typeface="Arial" charset="0"/>
                <a:ea typeface="ＭＳ Ｐゴシック" charset="0"/>
                <a:cs typeface="ＭＳ Ｐゴシック" charset="0"/>
              </a:rPr>
              <a:t>beautiful</a:t>
            </a:r>
            <a:r>
              <a:rPr lang="en-US" sz="6000" b="1" i="1" baseline="30000"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for its own </a:t>
            </a:r>
            <a:r>
              <a:rPr lang="en-US" sz="3600" b="1" dirty="0" smtClean="0">
                <a:effectLst>
                  <a:glow rad="127000">
                    <a:schemeClr val="tx1"/>
                  </a:glow>
                </a:effectLst>
                <a:latin typeface="Arial" charset="0"/>
                <a:ea typeface="ＭＳ Ｐゴシック" charset="0"/>
                <a:cs typeface="ＭＳ Ｐゴシック" charset="0"/>
              </a:rPr>
              <a:t>time"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(3:11a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15769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0150" y="587375"/>
            <a:ext cx="50800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77272"/>
            <a:ext cx="9144000" cy="9632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 "appropriate" (NAU), "fitting" (5:18)</a:t>
            </a:r>
            <a:endParaRPr lang="en-US" sz="32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48000"/>
            </a:schemeClr>
          </a:solidFill>
          <a:extLst/>
        </p:spPr>
        <p:txBody>
          <a:bodyPr rtlCol="0">
            <a:normAutofit/>
          </a:bodyPr>
          <a:lstStyle/>
          <a:p>
            <a:pPr eaLnBrk="1" fontAlgn="auto" hangingPunct="1">
              <a:spcAft>
                <a:spcPts val="0"/>
              </a:spcAft>
              <a:defRPr/>
            </a:pPr>
            <a:r>
              <a:rPr lang="en-US" b="1" dirty="0" smtClean="0">
                <a:solidFill>
                  <a:schemeClr val="bg1"/>
                </a:solidFill>
                <a:effectLst>
                  <a:glow rad="101600">
                    <a:schemeClr val="tx1">
                      <a:alpha val="75000"/>
                    </a:schemeClr>
                  </a:glow>
                </a:effectLst>
                <a:latin typeface="Arial"/>
                <a:ea typeface="+mj-ea"/>
                <a:cs typeface="Arial"/>
              </a:rPr>
              <a:t>In His Time</a:t>
            </a:r>
            <a:br>
              <a:rPr lang="en-US" b="1" dirty="0" smtClean="0">
                <a:solidFill>
                  <a:schemeClr val="bg1"/>
                </a:solidFill>
                <a:effectLst>
                  <a:glow rad="101600">
                    <a:schemeClr val="tx1">
                      <a:alpha val="75000"/>
                    </a:schemeClr>
                  </a:glow>
                </a:effectLst>
                <a:latin typeface="Arial"/>
                <a:ea typeface="+mj-ea"/>
                <a:cs typeface="Arial"/>
              </a:rPr>
            </a:br>
            <a:r>
              <a:rPr lang="en-US" sz="3200" b="1" dirty="0" smtClean="0">
                <a:solidFill>
                  <a:schemeClr val="bg1"/>
                </a:solidFill>
                <a:effectLst>
                  <a:glow rad="101600">
                    <a:schemeClr val="tx1">
                      <a:alpha val="75000"/>
                    </a:schemeClr>
                  </a:glow>
                </a:effectLst>
                <a:latin typeface="Arial"/>
                <a:ea typeface="+mj-ea"/>
                <a:cs typeface="Arial"/>
              </a:rPr>
              <a:t>Diane Ball</a:t>
            </a:r>
            <a:br>
              <a:rPr lang="en-US" sz="3200" b="1" dirty="0" smtClean="0">
                <a:solidFill>
                  <a:schemeClr val="bg1"/>
                </a:solidFill>
                <a:effectLst>
                  <a:glow rad="101600">
                    <a:schemeClr val="tx1">
                      <a:alpha val="75000"/>
                    </a:schemeClr>
                  </a:glow>
                </a:effectLst>
                <a:latin typeface="Arial"/>
                <a:ea typeface="+mj-ea"/>
                <a:cs typeface="Arial"/>
              </a:rPr>
            </a:br>
            <a:r>
              <a:rPr lang="en-US" sz="3200" b="1" dirty="0" smtClean="0">
                <a:solidFill>
                  <a:schemeClr val="bg1"/>
                </a:solidFill>
                <a:effectLst>
                  <a:glow rad="101600">
                    <a:schemeClr val="tx1">
                      <a:alpha val="75000"/>
                    </a:schemeClr>
                  </a:glow>
                </a:effectLst>
                <a:latin typeface="Arial"/>
                <a:ea typeface="+mj-ea"/>
                <a:cs typeface="Arial"/>
              </a:rPr>
              <a:t>(based on Ecclesiastes 3:11)</a:t>
            </a:r>
            <a:r>
              <a:rPr lang="en-US" sz="4800" b="1" dirty="0" smtClean="0">
                <a:solidFill>
                  <a:schemeClr val="bg1"/>
                </a:solidFill>
                <a:effectLst>
                  <a:glow rad="101600">
                    <a:schemeClr val="tx1">
                      <a:alpha val="75000"/>
                    </a:schemeClr>
                  </a:glow>
                </a:effectLst>
                <a:latin typeface="Arial"/>
                <a:ea typeface="+mj-ea"/>
                <a:cs typeface="Arial"/>
              </a:rPr>
              <a:t/>
            </a:r>
            <a:br>
              <a:rPr lang="en-US" sz="4800" b="1" dirty="0" smtClean="0">
                <a:solidFill>
                  <a:schemeClr val="bg1"/>
                </a:solidFill>
                <a:effectLst>
                  <a:glow rad="101600">
                    <a:schemeClr val="tx1">
                      <a:alpha val="75000"/>
                    </a:schemeClr>
                  </a:glow>
                </a:effectLst>
                <a:latin typeface="Arial"/>
                <a:ea typeface="+mj-ea"/>
                <a:cs typeface="Arial"/>
              </a:rPr>
            </a:br>
            <a:r>
              <a:rPr lang="en-US" sz="4800" b="1" dirty="0" smtClean="0">
                <a:solidFill>
                  <a:schemeClr val="bg1"/>
                </a:solidFill>
                <a:effectLst>
                  <a:glow rad="101600">
                    <a:schemeClr val="tx1">
                      <a:alpha val="75000"/>
                    </a:schemeClr>
                  </a:glow>
                </a:effectLst>
                <a:latin typeface="Arial"/>
                <a:ea typeface="+mj-ea"/>
                <a:cs typeface="Arial"/>
              </a:rPr>
              <a:t/>
            </a:r>
            <a:br>
              <a:rPr lang="en-US" sz="4800" b="1" dirty="0" smtClean="0">
                <a:solidFill>
                  <a:schemeClr val="bg1"/>
                </a:solidFill>
                <a:effectLst>
                  <a:glow rad="101600">
                    <a:schemeClr val="tx1">
                      <a:alpha val="75000"/>
                    </a:schemeClr>
                  </a:glow>
                </a:effectLst>
                <a:latin typeface="Arial"/>
                <a:ea typeface="+mj-ea"/>
                <a:cs typeface="Arial"/>
              </a:rPr>
            </a:br>
            <a:r>
              <a:rPr lang="en-US" sz="4800" b="1" dirty="0">
                <a:solidFill>
                  <a:schemeClr val="bg1"/>
                </a:solidFill>
                <a:effectLst>
                  <a:glow rad="101600">
                    <a:schemeClr val="tx1">
                      <a:alpha val="75000"/>
                    </a:schemeClr>
                  </a:glow>
                </a:effectLst>
                <a:latin typeface="Arial"/>
                <a:ea typeface="+mj-ea"/>
                <a:cs typeface="Arial"/>
              </a:rPr>
              <a:t/>
            </a:r>
            <a:br>
              <a:rPr lang="en-US" sz="4800" b="1" dirty="0">
                <a:solidFill>
                  <a:schemeClr val="bg1"/>
                </a:solidFill>
                <a:effectLst>
                  <a:glow rad="101600">
                    <a:schemeClr val="tx1">
                      <a:alpha val="75000"/>
                    </a:schemeClr>
                  </a:glow>
                </a:effectLst>
                <a:latin typeface="Arial"/>
                <a:ea typeface="+mj-ea"/>
                <a:cs typeface="Arial"/>
              </a:rPr>
            </a:br>
            <a:r>
              <a:rPr lang="en-US" sz="4800" b="1" dirty="0" smtClean="0">
                <a:solidFill>
                  <a:schemeClr val="bg1"/>
                </a:solidFill>
                <a:effectLst>
                  <a:glow rad="101600">
                    <a:schemeClr val="tx1">
                      <a:alpha val="75000"/>
                    </a:schemeClr>
                  </a:glow>
                </a:effectLst>
                <a:latin typeface="Arial"/>
                <a:ea typeface="+mj-ea"/>
                <a:cs typeface="Arial"/>
              </a:rPr>
              <a:t/>
            </a:r>
            <a:br>
              <a:rPr lang="en-US" sz="4800" b="1" dirty="0" smtClean="0">
                <a:solidFill>
                  <a:schemeClr val="bg1"/>
                </a:solidFill>
                <a:effectLst>
                  <a:glow rad="101600">
                    <a:schemeClr val="tx1">
                      <a:alpha val="75000"/>
                    </a:schemeClr>
                  </a:glow>
                </a:effectLst>
                <a:latin typeface="Arial"/>
                <a:ea typeface="+mj-ea"/>
                <a:cs typeface="Arial"/>
              </a:rPr>
            </a:br>
            <a:r>
              <a:rPr lang="en-US" sz="4800" b="1" dirty="0">
                <a:solidFill>
                  <a:schemeClr val="bg1"/>
                </a:solidFill>
                <a:effectLst>
                  <a:glow rad="101600">
                    <a:schemeClr val="tx1">
                      <a:alpha val="75000"/>
                    </a:schemeClr>
                  </a:glow>
                </a:effectLst>
                <a:latin typeface="Arial"/>
                <a:ea typeface="+mj-ea"/>
                <a:cs typeface="Arial"/>
              </a:rPr>
              <a:t/>
            </a:r>
            <a:br>
              <a:rPr lang="en-US" sz="4800" b="1" dirty="0">
                <a:solidFill>
                  <a:schemeClr val="bg1"/>
                </a:solidFill>
                <a:effectLst>
                  <a:glow rad="101600">
                    <a:schemeClr val="tx1">
                      <a:alpha val="75000"/>
                    </a:schemeClr>
                  </a:glow>
                </a:effectLst>
                <a:latin typeface="Arial"/>
                <a:ea typeface="+mj-ea"/>
                <a:cs typeface="Arial"/>
              </a:rPr>
            </a:br>
            <a:r>
              <a:rPr lang="en-US" sz="1800" b="1" dirty="0">
                <a:solidFill>
                  <a:schemeClr val="bg1"/>
                </a:solidFill>
                <a:effectLst>
                  <a:glow rad="101600">
                    <a:schemeClr val="tx1">
                      <a:alpha val="75000"/>
                    </a:schemeClr>
                  </a:glow>
                </a:effectLst>
                <a:latin typeface="Arial"/>
                <a:ea typeface="+mj-ea"/>
                <a:cs typeface="Arial"/>
              </a:rPr>
              <a:t>CCLI Song # </a:t>
            </a:r>
            <a:r>
              <a:rPr lang="en-US" sz="1800" b="1" dirty="0" smtClean="0">
                <a:solidFill>
                  <a:schemeClr val="bg1"/>
                </a:solidFill>
                <a:effectLst>
                  <a:glow rad="101600">
                    <a:schemeClr val="tx1">
                      <a:alpha val="75000"/>
                    </a:schemeClr>
                  </a:glow>
                </a:effectLst>
                <a:latin typeface="Arial"/>
                <a:ea typeface="+mj-ea"/>
                <a:cs typeface="Arial"/>
              </a:rPr>
              <a:t>25981</a:t>
            </a:r>
            <a:br>
              <a:rPr lang="en-US" sz="1800" b="1" dirty="0" smtClean="0">
                <a:solidFill>
                  <a:schemeClr val="bg1"/>
                </a:solidFill>
                <a:effectLst>
                  <a:glow rad="101600">
                    <a:schemeClr val="tx1">
                      <a:alpha val="75000"/>
                    </a:schemeClr>
                  </a:glow>
                </a:effectLst>
                <a:latin typeface="Arial"/>
                <a:ea typeface="+mj-ea"/>
                <a:cs typeface="Arial"/>
              </a:rPr>
            </a:br>
            <a:r>
              <a:rPr lang="en-US" sz="1800" b="1" dirty="0" smtClean="0">
                <a:solidFill>
                  <a:schemeClr val="bg1"/>
                </a:solidFill>
                <a:effectLst>
                  <a:glow rad="101600">
                    <a:schemeClr val="tx1">
                      <a:alpha val="75000"/>
                    </a:schemeClr>
                  </a:glow>
                </a:effectLst>
                <a:latin typeface="Arial"/>
                <a:ea typeface="+mj-ea"/>
                <a:cs typeface="Arial"/>
              </a:rPr>
              <a:t>© </a:t>
            </a:r>
            <a:r>
              <a:rPr lang="en-US" sz="1800" b="1" dirty="0">
                <a:solidFill>
                  <a:schemeClr val="bg1"/>
                </a:solidFill>
                <a:effectLst>
                  <a:glow rad="101600">
                    <a:schemeClr val="tx1">
                      <a:alpha val="75000"/>
                    </a:schemeClr>
                  </a:glow>
                </a:effectLst>
                <a:latin typeface="Arial"/>
                <a:ea typeface="+mj-ea"/>
                <a:cs typeface="Arial"/>
              </a:rPr>
              <a:t>1978 CCCM Music (Admin. by </a:t>
            </a:r>
            <a:r>
              <a:rPr lang="en-US" sz="1800" b="1" dirty="0" err="1">
                <a:solidFill>
                  <a:schemeClr val="bg1"/>
                </a:solidFill>
                <a:effectLst>
                  <a:glow rad="101600">
                    <a:schemeClr val="tx1">
                      <a:alpha val="75000"/>
                    </a:schemeClr>
                  </a:glow>
                </a:effectLst>
                <a:latin typeface="Arial"/>
                <a:ea typeface="+mj-ea"/>
                <a:cs typeface="Arial"/>
              </a:rPr>
              <a:t>Maranatha</a:t>
            </a:r>
            <a:r>
              <a:rPr lang="en-US" sz="1800" b="1" dirty="0">
                <a:solidFill>
                  <a:schemeClr val="bg1"/>
                </a:solidFill>
                <a:effectLst>
                  <a:glow rad="101600">
                    <a:schemeClr val="tx1">
                      <a:alpha val="75000"/>
                    </a:schemeClr>
                  </a:glow>
                </a:effectLst>
                <a:latin typeface="Arial"/>
                <a:ea typeface="+mj-ea"/>
                <a:cs typeface="Arial"/>
              </a:rPr>
              <a:t>! Music (Capitol CMG)) </a:t>
            </a:r>
            <a:r>
              <a:rPr lang="en-US" sz="1800" b="1" dirty="0" smtClean="0">
                <a:solidFill>
                  <a:schemeClr val="bg1"/>
                </a:solidFill>
                <a:effectLst>
                  <a:glow rad="101600">
                    <a:schemeClr val="tx1">
                      <a:alpha val="75000"/>
                    </a:schemeClr>
                  </a:glow>
                </a:effectLst>
                <a:latin typeface="Arial"/>
                <a:ea typeface="+mj-ea"/>
                <a:cs typeface="Arial"/>
              </a:rPr>
              <a:t/>
            </a:r>
            <a:br>
              <a:rPr lang="en-US" sz="1800" b="1" dirty="0" smtClean="0">
                <a:solidFill>
                  <a:schemeClr val="bg1"/>
                </a:solidFill>
                <a:effectLst>
                  <a:glow rad="101600">
                    <a:schemeClr val="tx1">
                      <a:alpha val="75000"/>
                    </a:schemeClr>
                  </a:glow>
                </a:effectLst>
                <a:latin typeface="Arial"/>
                <a:ea typeface="+mj-ea"/>
                <a:cs typeface="Arial"/>
              </a:rPr>
            </a:br>
            <a:r>
              <a:rPr lang="en-US" sz="1800" b="1" dirty="0" smtClean="0">
                <a:solidFill>
                  <a:schemeClr val="bg1"/>
                </a:solidFill>
                <a:effectLst>
                  <a:glow rad="101600">
                    <a:schemeClr val="tx1">
                      <a:alpha val="75000"/>
                    </a:schemeClr>
                  </a:glow>
                </a:effectLst>
                <a:latin typeface="Arial"/>
                <a:ea typeface="+mj-ea"/>
                <a:cs typeface="Arial"/>
              </a:rPr>
              <a:t>CCLI </a:t>
            </a:r>
            <a:r>
              <a:rPr lang="en-US" sz="1800" b="1" dirty="0">
                <a:solidFill>
                  <a:schemeClr val="bg1"/>
                </a:solidFill>
                <a:effectLst>
                  <a:glow rad="101600">
                    <a:schemeClr val="tx1">
                      <a:alpha val="75000"/>
                    </a:schemeClr>
                  </a:glow>
                </a:effectLst>
                <a:latin typeface="Arial"/>
                <a:ea typeface="+mj-ea"/>
                <a:cs typeface="Arial"/>
              </a:rPr>
              <a:t>Licence # 277507</a:t>
            </a:r>
            <a:br>
              <a:rPr lang="en-US" sz="1800" b="1" dirty="0">
                <a:solidFill>
                  <a:schemeClr val="bg1"/>
                </a:solidFill>
                <a:effectLst>
                  <a:glow rad="101600">
                    <a:schemeClr val="tx1">
                      <a:alpha val="75000"/>
                    </a:schemeClr>
                  </a:glow>
                </a:effectLst>
                <a:latin typeface="Arial"/>
                <a:ea typeface="+mj-ea"/>
                <a:cs typeface="Arial"/>
              </a:rPr>
            </a:br>
            <a:endParaRPr lang="en-US" sz="48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a:extLst/>
        </p:spPr>
        <p:txBody>
          <a:bodyPr rtlCol="0">
            <a:normAutofit/>
          </a:bodyPr>
          <a:lstStyle/>
          <a:p>
            <a:pPr eaLnBrk="1" fontAlgn="auto" hangingPunct="1">
              <a:spcAft>
                <a:spcPts val="0"/>
              </a:spcAft>
              <a:defRPr/>
            </a:pPr>
            <a:r>
              <a:rPr lang="en-US" sz="3600" b="1" dirty="0">
                <a:solidFill>
                  <a:schemeClr val="bg1"/>
                </a:solidFill>
                <a:effectLst>
                  <a:glow rad="101600">
                    <a:schemeClr val="tx1">
                      <a:alpha val="75000"/>
                    </a:schemeClr>
                  </a:glow>
                </a:effectLst>
                <a:latin typeface="Arial"/>
                <a:ea typeface="+mj-ea"/>
                <a:cs typeface="Arial"/>
              </a:rPr>
              <a:t>In His </a:t>
            </a:r>
            <a:r>
              <a:rPr lang="en-US" sz="3600" b="1" dirty="0" smtClean="0">
                <a:solidFill>
                  <a:schemeClr val="bg1"/>
                </a:solidFill>
                <a:effectLst>
                  <a:glow rad="101600">
                    <a:schemeClr val="tx1">
                      <a:alpha val="75000"/>
                    </a:schemeClr>
                  </a:glow>
                </a:effectLst>
                <a:latin typeface="Arial"/>
                <a:ea typeface="+mj-ea"/>
                <a:cs typeface="Arial"/>
              </a:rPr>
              <a:t>time, </a:t>
            </a:r>
            <a:r>
              <a:rPr lang="en-US" sz="3600" b="1" dirty="0">
                <a:solidFill>
                  <a:schemeClr val="bg1"/>
                </a:solidFill>
                <a:effectLst>
                  <a:glow rad="101600">
                    <a:schemeClr val="tx1">
                      <a:alpha val="75000"/>
                    </a:schemeClr>
                  </a:glow>
                </a:effectLst>
                <a:latin typeface="Arial"/>
                <a:ea typeface="+mj-ea"/>
                <a:cs typeface="Arial"/>
              </a:rPr>
              <a:t>in His </a:t>
            </a:r>
            <a:r>
              <a:rPr lang="en-US" sz="3600" b="1" dirty="0" smtClean="0">
                <a:solidFill>
                  <a:schemeClr val="bg1"/>
                </a:solidFill>
                <a:effectLst>
                  <a:glow rad="101600">
                    <a:schemeClr val="tx1">
                      <a:alpha val="75000"/>
                    </a:schemeClr>
                  </a:glow>
                </a:effectLst>
                <a:latin typeface="Arial"/>
                <a:ea typeface="+mj-ea"/>
                <a:cs typeface="Arial"/>
              </a:rPr>
              <a:t>time.</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He makes all things </a:t>
            </a:r>
            <a:r>
              <a:rPr lang="en-US" sz="3600" b="1" dirty="0" smtClean="0">
                <a:solidFill>
                  <a:schemeClr val="bg1"/>
                </a:solidFill>
                <a:effectLst>
                  <a:glow rad="101600">
                    <a:schemeClr val="tx1">
                      <a:alpha val="75000"/>
                    </a:schemeClr>
                  </a:glow>
                </a:effectLst>
                <a:latin typeface="Arial"/>
                <a:ea typeface="+mj-ea"/>
                <a:cs typeface="Arial"/>
              </a:rPr>
              <a:t>beautiful,</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In His </a:t>
            </a:r>
            <a:r>
              <a:rPr lang="en-US" sz="3600" b="1" dirty="0" smtClean="0">
                <a:solidFill>
                  <a:schemeClr val="bg1"/>
                </a:solidFill>
                <a:effectLst>
                  <a:glow rad="101600">
                    <a:schemeClr val="tx1">
                      <a:alpha val="75000"/>
                    </a:schemeClr>
                  </a:glow>
                </a:effectLst>
                <a:latin typeface="Arial"/>
                <a:ea typeface="+mj-ea"/>
                <a:cs typeface="Arial"/>
              </a:rPr>
              <a:t>time.</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a:extLst/>
        </p:spPr>
        <p:txBody>
          <a:bodyPr rtlCol="0">
            <a:normAutofit/>
          </a:bodyPr>
          <a:lstStyle/>
          <a:p>
            <a:pPr eaLnBrk="1" fontAlgn="auto" hangingPunct="1">
              <a:spcAft>
                <a:spcPts val="0"/>
              </a:spcAft>
              <a:defRPr/>
            </a:pPr>
            <a:r>
              <a:rPr lang="en-US" sz="3600" b="1" dirty="0" smtClean="0">
                <a:solidFill>
                  <a:schemeClr val="bg1"/>
                </a:solidFill>
                <a:effectLst>
                  <a:glow rad="101600">
                    <a:schemeClr val="tx1">
                      <a:alpha val="75000"/>
                    </a:schemeClr>
                  </a:glow>
                </a:effectLst>
                <a:latin typeface="Arial"/>
                <a:ea typeface="+mj-ea"/>
                <a:cs typeface="Arial"/>
              </a:rPr>
              <a:t>Lord, </a:t>
            </a:r>
            <a:r>
              <a:rPr lang="en-US" sz="3600" b="1" dirty="0">
                <a:solidFill>
                  <a:schemeClr val="bg1"/>
                </a:solidFill>
                <a:effectLst>
                  <a:glow rad="101600">
                    <a:schemeClr val="tx1">
                      <a:alpha val="75000"/>
                    </a:schemeClr>
                  </a:glow>
                </a:effectLst>
                <a:latin typeface="Arial"/>
                <a:ea typeface="+mj-ea"/>
                <a:cs typeface="Arial"/>
              </a:rPr>
              <a:t>please show me every </a:t>
            </a:r>
            <a:r>
              <a:rPr lang="en-US" sz="3600" b="1" dirty="0" smtClean="0">
                <a:solidFill>
                  <a:schemeClr val="bg1"/>
                </a:solidFill>
                <a:effectLst>
                  <a:glow rad="101600">
                    <a:schemeClr val="tx1">
                      <a:alpha val="75000"/>
                    </a:schemeClr>
                  </a:glow>
                </a:effectLst>
                <a:latin typeface="Arial"/>
                <a:ea typeface="+mj-ea"/>
                <a:cs typeface="Arial"/>
              </a:rPr>
              <a:t>day</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As </a:t>
            </a:r>
            <a:r>
              <a:rPr lang="en-US" sz="3600" b="1" dirty="0" smtClean="0">
                <a:solidFill>
                  <a:schemeClr val="bg1"/>
                </a:solidFill>
                <a:effectLst>
                  <a:glow rad="101600">
                    <a:schemeClr val="tx1">
                      <a:alpha val="75000"/>
                    </a:schemeClr>
                  </a:glow>
                </a:effectLst>
                <a:latin typeface="Arial"/>
                <a:ea typeface="+mj-ea"/>
                <a:cs typeface="Arial"/>
              </a:rPr>
              <a:t>You</a:t>
            </a:r>
            <a:r>
              <a:rPr lang="fr-FR" sz="3600" b="1" dirty="0" smtClean="0">
                <a:solidFill>
                  <a:schemeClr val="bg1"/>
                </a:solidFill>
                <a:effectLst>
                  <a:glow rad="101600">
                    <a:schemeClr val="tx1">
                      <a:alpha val="75000"/>
                    </a:schemeClr>
                  </a:glow>
                </a:effectLst>
                <a:latin typeface="Arial"/>
                <a:ea typeface="+mj-ea"/>
                <a:cs typeface="Arial"/>
              </a:rPr>
              <a:t>'</a:t>
            </a:r>
            <a:r>
              <a:rPr lang="en-US" sz="3600" b="1" dirty="0" smtClean="0">
                <a:solidFill>
                  <a:schemeClr val="bg1"/>
                </a:solidFill>
                <a:effectLst>
                  <a:glow rad="101600">
                    <a:schemeClr val="tx1">
                      <a:alpha val="75000"/>
                    </a:schemeClr>
                  </a:glow>
                </a:effectLst>
                <a:latin typeface="Arial"/>
                <a:ea typeface="+mj-ea"/>
                <a:cs typeface="Arial"/>
              </a:rPr>
              <a:t>re </a:t>
            </a:r>
            <a:r>
              <a:rPr lang="en-US" sz="3600" b="1" dirty="0">
                <a:solidFill>
                  <a:schemeClr val="bg1"/>
                </a:solidFill>
                <a:effectLst>
                  <a:glow rad="101600">
                    <a:schemeClr val="tx1">
                      <a:alpha val="75000"/>
                    </a:schemeClr>
                  </a:glow>
                </a:effectLst>
                <a:latin typeface="Arial"/>
                <a:ea typeface="+mj-ea"/>
                <a:cs typeface="Arial"/>
              </a:rPr>
              <a:t>teaching me Your </a:t>
            </a:r>
            <a:r>
              <a:rPr lang="en-US" sz="3600" b="1" dirty="0" smtClean="0">
                <a:solidFill>
                  <a:schemeClr val="bg1"/>
                </a:solidFill>
                <a:effectLst>
                  <a:glow rad="101600">
                    <a:schemeClr val="tx1">
                      <a:alpha val="75000"/>
                    </a:schemeClr>
                  </a:glow>
                </a:effectLst>
                <a:latin typeface="Arial"/>
                <a:ea typeface="+mj-ea"/>
                <a:cs typeface="Arial"/>
              </a:rPr>
              <a:t>way</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That You do just what You say</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In Your </a:t>
            </a:r>
            <a:r>
              <a:rPr lang="en-US" sz="3600" b="1" dirty="0" smtClean="0">
                <a:solidFill>
                  <a:schemeClr val="bg1"/>
                </a:solidFill>
                <a:effectLst>
                  <a:glow rad="101600">
                    <a:schemeClr val="tx1">
                      <a:alpha val="75000"/>
                    </a:schemeClr>
                  </a:glow>
                </a:effectLst>
                <a:latin typeface="Arial"/>
                <a:ea typeface="+mj-ea"/>
                <a:cs typeface="Arial"/>
              </a:rPr>
              <a:t>time.</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a:extLst/>
        </p:spPr>
        <p:txBody>
          <a:bodyPr rtlCol="0">
            <a:normAutofit/>
          </a:bodyPr>
          <a:lstStyle/>
          <a:p>
            <a:pPr eaLnBrk="1" fontAlgn="auto" hangingPunct="1">
              <a:spcAft>
                <a:spcPts val="0"/>
              </a:spcAft>
              <a:defRPr/>
            </a:pPr>
            <a:r>
              <a:rPr lang="en-US" sz="3600" b="1" dirty="0">
                <a:solidFill>
                  <a:schemeClr val="bg1"/>
                </a:solidFill>
                <a:effectLst>
                  <a:glow rad="101600">
                    <a:schemeClr val="tx1">
                      <a:alpha val="75000"/>
                    </a:schemeClr>
                  </a:glow>
                </a:effectLst>
                <a:latin typeface="Arial"/>
                <a:ea typeface="+mj-ea"/>
                <a:cs typeface="Arial"/>
              </a:rPr>
              <a:t>In Your </a:t>
            </a:r>
            <a:r>
              <a:rPr lang="en-US" sz="3600" b="1" dirty="0" smtClean="0">
                <a:solidFill>
                  <a:schemeClr val="bg1"/>
                </a:solidFill>
                <a:effectLst>
                  <a:glow rad="101600">
                    <a:schemeClr val="tx1">
                      <a:alpha val="75000"/>
                    </a:schemeClr>
                  </a:glow>
                </a:effectLst>
                <a:latin typeface="Arial"/>
                <a:ea typeface="+mj-ea"/>
                <a:cs typeface="Arial"/>
              </a:rPr>
              <a:t>time, </a:t>
            </a:r>
            <a:r>
              <a:rPr lang="en-US" sz="3600" b="1" dirty="0">
                <a:solidFill>
                  <a:schemeClr val="bg1"/>
                </a:solidFill>
                <a:effectLst>
                  <a:glow rad="101600">
                    <a:schemeClr val="tx1">
                      <a:alpha val="75000"/>
                    </a:schemeClr>
                  </a:glow>
                </a:effectLst>
                <a:latin typeface="Arial"/>
                <a:ea typeface="+mj-ea"/>
                <a:cs typeface="Arial"/>
              </a:rPr>
              <a:t>in Your </a:t>
            </a:r>
            <a:r>
              <a:rPr lang="en-US" sz="3600" b="1" dirty="0" smtClean="0">
                <a:solidFill>
                  <a:schemeClr val="bg1"/>
                </a:solidFill>
                <a:effectLst>
                  <a:glow rad="101600">
                    <a:schemeClr val="tx1">
                      <a:alpha val="75000"/>
                    </a:schemeClr>
                  </a:glow>
                </a:effectLst>
                <a:latin typeface="Arial"/>
                <a:ea typeface="+mj-ea"/>
                <a:cs typeface="Arial"/>
              </a:rPr>
              <a:t>time.</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You make all things </a:t>
            </a:r>
            <a:r>
              <a:rPr lang="en-US" sz="3600" b="1" dirty="0" smtClean="0">
                <a:solidFill>
                  <a:schemeClr val="bg1"/>
                </a:solidFill>
                <a:effectLst>
                  <a:glow rad="101600">
                    <a:schemeClr val="tx1">
                      <a:alpha val="75000"/>
                    </a:schemeClr>
                  </a:glow>
                </a:effectLst>
                <a:latin typeface="Arial"/>
                <a:ea typeface="+mj-ea"/>
                <a:cs typeface="Arial"/>
              </a:rPr>
              <a:t>beautiful,</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In Your </a:t>
            </a:r>
            <a:r>
              <a:rPr lang="en-US" sz="3600" b="1" dirty="0" smtClean="0">
                <a:solidFill>
                  <a:schemeClr val="bg1"/>
                </a:solidFill>
                <a:effectLst>
                  <a:glow rad="101600">
                    <a:schemeClr val="tx1">
                      <a:alpha val="75000"/>
                    </a:schemeClr>
                  </a:glow>
                </a:effectLst>
                <a:latin typeface="Arial"/>
                <a:ea typeface="+mj-ea"/>
                <a:cs typeface="Arial"/>
              </a:rPr>
              <a:t>time.</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a:extLst/>
        </p:spPr>
        <p:txBody>
          <a:bodyPr rtlCol="0">
            <a:normAutofit/>
          </a:bodyPr>
          <a:lstStyle/>
          <a:p>
            <a:pPr eaLnBrk="1" fontAlgn="auto" hangingPunct="1">
              <a:spcAft>
                <a:spcPts val="0"/>
              </a:spcAft>
              <a:defRPr/>
            </a:pPr>
            <a:r>
              <a:rPr lang="en-US" sz="3600" b="1" dirty="0" smtClean="0">
                <a:solidFill>
                  <a:schemeClr val="bg1"/>
                </a:solidFill>
                <a:effectLst>
                  <a:glow rad="101600">
                    <a:schemeClr val="tx1">
                      <a:alpha val="75000"/>
                    </a:schemeClr>
                  </a:glow>
                </a:effectLst>
                <a:latin typeface="Arial"/>
                <a:ea typeface="+mj-ea"/>
                <a:cs typeface="Arial"/>
              </a:rPr>
              <a:t>Lord, </a:t>
            </a:r>
            <a:r>
              <a:rPr lang="en-US" sz="3600" b="1" dirty="0">
                <a:solidFill>
                  <a:schemeClr val="bg1"/>
                </a:solidFill>
                <a:effectLst>
                  <a:glow rad="101600">
                    <a:schemeClr val="tx1">
                      <a:alpha val="75000"/>
                    </a:schemeClr>
                  </a:glow>
                </a:effectLst>
                <a:latin typeface="Arial"/>
                <a:ea typeface="+mj-ea"/>
                <a:cs typeface="Arial"/>
              </a:rPr>
              <a:t>my life to You I </a:t>
            </a:r>
            <a:r>
              <a:rPr lang="en-US" sz="3600" b="1" dirty="0" smtClean="0">
                <a:solidFill>
                  <a:schemeClr val="bg1"/>
                </a:solidFill>
                <a:effectLst>
                  <a:glow rad="101600">
                    <a:schemeClr val="tx1">
                      <a:alpha val="75000"/>
                    </a:schemeClr>
                  </a:glow>
                </a:effectLst>
                <a:latin typeface="Arial"/>
                <a:ea typeface="+mj-ea"/>
                <a:cs typeface="Arial"/>
              </a:rPr>
              <a:t>bring.</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smtClean="0">
                <a:solidFill>
                  <a:schemeClr val="bg1"/>
                </a:solidFill>
                <a:effectLst>
                  <a:glow rad="101600">
                    <a:schemeClr val="tx1">
                      <a:alpha val="75000"/>
                    </a:schemeClr>
                  </a:glow>
                </a:effectLst>
                <a:latin typeface="Arial"/>
                <a:ea typeface="+mj-ea"/>
                <a:cs typeface="Arial"/>
              </a:rPr>
              <a:t>May </a:t>
            </a:r>
            <a:r>
              <a:rPr lang="en-US" sz="3600" b="1" dirty="0">
                <a:solidFill>
                  <a:schemeClr val="bg1"/>
                </a:solidFill>
                <a:effectLst>
                  <a:glow rad="101600">
                    <a:schemeClr val="tx1">
                      <a:alpha val="75000"/>
                    </a:schemeClr>
                  </a:glow>
                </a:effectLst>
                <a:latin typeface="Arial"/>
                <a:ea typeface="+mj-ea"/>
                <a:cs typeface="Arial"/>
              </a:rPr>
              <a:t>each song I have to </a:t>
            </a:r>
            <a:r>
              <a:rPr lang="en-US" sz="3600" b="1" dirty="0" smtClean="0">
                <a:solidFill>
                  <a:schemeClr val="bg1"/>
                </a:solidFill>
                <a:effectLst>
                  <a:glow rad="101600">
                    <a:schemeClr val="tx1">
                      <a:alpha val="75000"/>
                    </a:schemeClr>
                  </a:glow>
                </a:effectLst>
                <a:latin typeface="Arial"/>
                <a:ea typeface="+mj-ea"/>
                <a:cs typeface="Arial"/>
              </a:rPr>
              <a:t>sing</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smtClean="0">
                <a:solidFill>
                  <a:schemeClr val="bg1"/>
                </a:solidFill>
                <a:effectLst>
                  <a:glow rad="101600">
                    <a:schemeClr val="tx1">
                      <a:alpha val="75000"/>
                    </a:schemeClr>
                  </a:glow>
                </a:effectLst>
                <a:latin typeface="Arial"/>
                <a:ea typeface="+mj-ea"/>
                <a:cs typeface="Arial"/>
              </a:rPr>
              <a:t>Be </a:t>
            </a:r>
            <a:r>
              <a:rPr lang="en-US" sz="3600" b="1" dirty="0">
                <a:solidFill>
                  <a:schemeClr val="bg1"/>
                </a:solidFill>
                <a:effectLst>
                  <a:glow rad="101600">
                    <a:schemeClr val="tx1">
                      <a:alpha val="75000"/>
                    </a:schemeClr>
                  </a:glow>
                </a:effectLst>
                <a:latin typeface="Arial"/>
                <a:ea typeface="+mj-ea"/>
                <a:cs typeface="Arial"/>
              </a:rPr>
              <a:t>to You a lovely </a:t>
            </a:r>
            <a:r>
              <a:rPr lang="en-US" sz="3600" b="1" dirty="0" smtClean="0">
                <a:solidFill>
                  <a:schemeClr val="bg1"/>
                </a:solidFill>
                <a:effectLst>
                  <a:glow rad="101600">
                    <a:schemeClr val="tx1">
                      <a:alpha val="75000"/>
                    </a:schemeClr>
                  </a:glow>
                </a:effectLst>
                <a:latin typeface="Arial"/>
                <a:ea typeface="+mj-ea"/>
                <a:cs typeface="Arial"/>
              </a:rPr>
              <a:t>thing</a:t>
            </a:r>
            <a:r>
              <a:rPr lang="en-US" sz="3600" b="1" dirty="0">
                <a:solidFill>
                  <a:schemeClr val="bg1"/>
                </a:solidFill>
                <a:effectLst>
                  <a:glow rad="101600">
                    <a:schemeClr val="tx1">
                      <a:alpha val="75000"/>
                    </a:schemeClr>
                  </a:glow>
                </a:effectLst>
                <a:latin typeface="Arial"/>
                <a:ea typeface="+mj-ea"/>
                <a:cs typeface="Arial"/>
              </a:rPr>
              <a:t/>
            </a:r>
            <a:br>
              <a:rPr lang="en-US" sz="3600" b="1" dirty="0">
                <a:solidFill>
                  <a:schemeClr val="bg1"/>
                </a:solidFill>
                <a:effectLst>
                  <a:glow rad="101600">
                    <a:schemeClr val="tx1">
                      <a:alpha val="75000"/>
                    </a:schemeClr>
                  </a:glow>
                </a:effectLst>
                <a:latin typeface="Arial"/>
                <a:ea typeface="+mj-ea"/>
                <a:cs typeface="Arial"/>
              </a:rPr>
            </a:br>
            <a:r>
              <a:rPr lang="en-US" sz="3600" b="1" dirty="0">
                <a:solidFill>
                  <a:schemeClr val="bg1"/>
                </a:solidFill>
                <a:effectLst>
                  <a:glow rad="101600">
                    <a:schemeClr val="tx1">
                      <a:alpha val="75000"/>
                    </a:schemeClr>
                  </a:glow>
                </a:effectLst>
                <a:latin typeface="Arial"/>
                <a:ea typeface="+mj-ea"/>
                <a:cs typeface="Arial"/>
              </a:rPr>
              <a:t>In Your </a:t>
            </a:r>
            <a:r>
              <a:rPr lang="en-US" sz="3600" b="1" dirty="0" smtClean="0">
                <a:solidFill>
                  <a:schemeClr val="bg1"/>
                </a:solidFill>
                <a:effectLst>
                  <a:glow rad="101600">
                    <a:schemeClr val="tx1">
                      <a:alpha val="75000"/>
                    </a:schemeClr>
                  </a:glow>
                </a:effectLst>
                <a:latin typeface="Arial"/>
                <a:ea typeface="+mj-ea"/>
                <a:cs typeface="Arial"/>
              </a:rPr>
              <a:t>time.</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5411750" cy="6853073"/>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"He </a:t>
            </a:r>
            <a:r>
              <a:rPr lang="en-US" sz="4000" b="1" dirty="0">
                <a:effectLst>
                  <a:glow rad="127000">
                    <a:schemeClr val="tx1"/>
                  </a:glow>
                </a:effectLst>
                <a:latin typeface="Arial" charset="0"/>
                <a:ea typeface="ＭＳ Ｐゴシック" charset="0"/>
                <a:cs typeface="ＭＳ Ｐゴシック" charset="0"/>
              </a:rPr>
              <a:t>has planted eternity in the human </a:t>
            </a:r>
            <a:r>
              <a:rPr lang="en-US" sz="4000" b="1" dirty="0" smtClean="0">
                <a:effectLst>
                  <a:glow rad="127000">
                    <a:schemeClr val="tx1"/>
                  </a:glow>
                </a:effectLst>
                <a:latin typeface="Arial" charset="0"/>
                <a:ea typeface="ＭＳ Ｐゴシック" charset="0"/>
                <a:cs typeface="ＭＳ Ｐゴシック" charset="0"/>
              </a:rPr>
              <a:t>heart…" (3:11b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1648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908050"/>
            <a:ext cx="331311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3755566" cy="6853073"/>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Edward B. </a:t>
            </a:r>
            <a:r>
              <a:rPr lang="en-US" sz="3600" b="1" dirty="0" err="1">
                <a:effectLst>
                  <a:glow rad="127000">
                    <a:schemeClr val="tx1"/>
                  </a:glow>
                </a:effectLst>
                <a:latin typeface="Arial" charset="0"/>
                <a:ea typeface="ＭＳ Ｐゴシック" charset="0"/>
                <a:cs typeface="ＭＳ Ｐゴシック" charset="0"/>
              </a:rPr>
              <a:t>Tylor</a:t>
            </a:r>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father of </a:t>
            </a:r>
            <a:r>
              <a:rPr lang="en-US" sz="3600" b="1" dirty="0" smtClean="0">
                <a:effectLst>
                  <a:glow rad="127000">
                    <a:schemeClr val="tx1"/>
                  </a:glow>
                </a:effectLst>
                <a:latin typeface="Arial" charset="0"/>
                <a:ea typeface="ＭＳ Ｐゴシック" charset="0"/>
                <a:cs typeface="ＭＳ Ｐゴシック" charset="0"/>
              </a:rPr>
              <a:t>anthropology") </a:t>
            </a:r>
            <a:endParaRPr lang="en-US" sz="3600" b="1" dirty="0">
              <a:effectLst>
                <a:glow rad="127000">
                  <a:schemeClr val="tx1"/>
                </a:glow>
              </a:effectLst>
              <a:latin typeface="Arial" charset="0"/>
              <a:ea typeface="ＭＳ Ｐゴシック" charset="0"/>
              <a:cs typeface="ＭＳ Ｐゴシック" charset="0"/>
            </a:endParaRPr>
          </a:p>
        </p:txBody>
      </p:sp>
      <p:pic>
        <p:nvPicPr>
          <p:cNvPr id="16691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08400" y="333375"/>
            <a:ext cx="5080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3755566" cy="6853073"/>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Edward B. </a:t>
            </a:r>
            <a:r>
              <a:rPr lang="en-US" sz="3600" b="1" dirty="0" err="1">
                <a:effectLst>
                  <a:glow rad="127000">
                    <a:schemeClr val="tx1"/>
                  </a:glow>
                </a:effectLst>
                <a:latin typeface="Arial" charset="0"/>
                <a:ea typeface="ＭＳ Ｐゴシック" charset="0"/>
                <a:cs typeface="ＭＳ Ｐゴシック" charset="0"/>
              </a:rPr>
              <a:t>Tylor</a:t>
            </a:r>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father of </a:t>
            </a:r>
            <a:r>
              <a:rPr lang="en-US" sz="3600" b="1" dirty="0" smtClean="0">
                <a:effectLst>
                  <a:glow rad="127000">
                    <a:schemeClr val="tx1"/>
                  </a:glow>
                </a:effectLst>
                <a:latin typeface="Arial" charset="0"/>
                <a:ea typeface="ＭＳ Ｐゴシック" charset="0"/>
                <a:cs typeface="ＭＳ Ｐゴシック" charset="0"/>
              </a:rPr>
              <a:t>anthropology") </a:t>
            </a:r>
            <a:endParaRPr lang="en-US" sz="3600" b="1" dirty="0">
              <a:effectLst>
                <a:glow rad="127000">
                  <a:schemeClr val="tx1"/>
                </a:glow>
              </a:effectLst>
              <a:latin typeface="Arial" charset="0"/>
              <a:ea typeface="ＭＳ Ｐゴシック" charset="0"/>
              <a:cs typeface="ＭＳ Ｐゴシック" charset="0"/>
            </a:endParaRPr>
          </a:p>
        </p:txBody>
      </p:sp>
      <p:pic>
        <p:nvPicPr>
          <p:cNvPr id="1689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487760">
            <a:off x="4237038" y="244475"/>
            <a:ext cx="4427537"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0"/>
            <a:ext cx="9151938"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7505" y="0"/>
            <a:ext cx="4248472" cy="685800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waiting for God to open a door for you—for a job, for a house, for some other </a:t>
            </a:r>
            <a:r>
              <a:rPr lang="en-US" b="1" dirty="0" smtClean="0">
                <a:effectLst>
                  <a:glow rad="127000">
                    <a:schemeClr val="tx1"/>
                  </a:glow>
                </a:effectLst>
                <a:latin typeface="Arial" charset="0"/>
                <a:ea typeface="ＭＳ Ｐゴシック" charset="0"/>
                <a:cs typeface="ＭＳ Ｐゴシック" charset="0"/>
              </a:rPr>
              <a:t>opportunity?</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5229200"/>
            <a:ext cx="4187614" cy="1268759"/>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Don Richardson</a:t>
            </a:r>
            <a:endParaRPr lang="en-US" sz="3600" b="1" dirty="0">
              <a:effectLst>
                <a:glow rad="127000">
                  <a:schemeClr val="tx1"/>
                </a:glow>
              </a:effectLst>
              <a:latin typeface="Arial" charset="0"/>
              <a:ea typeface="ＭＳ Ｐゴシック" charset="0"/>
              <a:cs typeface="ＭＳ Ｐゴシック" charset="0"/>
            </a:endParaRPr>
          </a:p>
        </p:txBody>
      </p:sp>
      <p:pic>
        <p:nvPicPr>
          <p:cNvPr id="171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268413"/>
            <a:ext cx="3849688"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6463" y="981075"/>
            <a:ext cx="331152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395536" y="4926"/>
            <a:ext cx="4032448" cy="6853073"/>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"He </a:t>
            </a:r>
            <a:r>
              <a:rPr lang="en-US" sz="3600" b="1" dirty="0">
                <a:effectLst>
                  <a:glow rad="127000">
                    <a:schemeClr val="tx1"/>
                  </a:glow>
                </a:effectLst>
                <a:latin typeface="Arial" charset="0"/>
                <a:ea typeface="ＭＳ Ｐゴシック" charset="0"/>
                <a:cs typeface="ＭＳ Ｐゴシック" charset="0"/>
              </a:rPr>
              <a:t>has planted eternity in the human heart, but even so, </a:t>
            </a:r>
            <a:r>
              <a:rPr lang="en-US" sz="3600" b="1" dirty="0">
                <a:solidFill>
                  <a:srgbClr val="FFFF00"/>
                </a:solidFill>
                <a:effectLst>
                  <a:glow rad="127000">
                    <a:schemeClr val="tx1"/>
                  </a:glow>
                </a:effectLst>
                <a:latin typeface="Arial" charset="0"/>
                <a:ea typeface="ＭＳ Ｐゴシック" charset="0"/>
                <a:cs typeface="ＭＳ Ｐゴシック" charset="0"/>
              </a:rPr>
              <a:t>people cannot see </a:t>
            </a:r>
            <a:r>
              <a:rPr lang="en-US" sz="3600" b="1" dirty="0">
                <a:effectLst>
                  <a:glow rad="127000">
                    <a:schemeClr val="tx1"/>
                  </a:glow>
                </a:effectLst>
                <a:latin typeface="Arial" charset="0"/>
                <a:ea typeface="ＭＳ Ｐゴシック" charset="0"/>
                <a:cs typeface="ＭＳ Ｐゴシック" charset="0"/>
              </a:rPr>
              <a:t>the whole scope of </a:t>
            </a:r>
            <a:r>
              <a:rPr lang="en-US" sz="3600" b="1" dirty="0" smtClean="0">
                <a:effectLst>
                  <a:glow rad="127000">
                    <a:schemeClr val="tx1"/>
                  </a:glow>
                </a:effectLst>
                <a:latin typeface="Arial" charset="0"/>
                <a:ea typeface="ＭＳ Ｐゴシック" charset="0"/>
                <a:cs typeface="ＭＳ Ｐゴシック" charset="0"/>
              </a:rPr>
              <a:t>God</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work from beginning to </a:t>
            </a:r>
            <a:r>
              <a:rPr lang="en-US" sz="3600" b="1" dirty="0" smtClean="0">
                <a:effectLst>
                  <a:glow rad="127000">
                    <a:schemeClr val="tx1"/>
                  </a:glow>
                </a:effectLst>
                <a:latin typeface="Arial" charset="0"/>
                <a:ea typeface="ＭＳ Ｐゴシック" charset="0"/>
                <a:cs typeface="ＭＳ Ｐゴシック" charset="0"/>
              </a:rPr>
              <a:t>end"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(3:11b-c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17305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88" y="-90488"/>
            <a:ext cx="4276725"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43608" y="4437112"/>
            <a:ext cx="7307585" cy="180039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Children are fascinated with eternity</a:t>
            </a:r>
            <a:endParaRPr lang="en-US" b="1" dirty="0">
              <a:effectLst>
                <a:glow rad="127000">
                  <a:schemeClr val="tx1"/>
                </a:glow>
              </a:effectLst>
              <a:latin typeface="Arial" charset="0"/>
              <a:ea typeface="ＭＳ Ｐゴシック" charset="0"/>
              <a:cs typeface="ＭＳ Ｐゴシック" charset="0"/>
            </a:endParaRPr>
          </a:p>
        </p:txBody>
      </p:sp>
      <p:pic>
        <p:nvPicPr>
          <p:cNvPr id="1751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79613" y="333375"/>
            <a:ext cx="5156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I</a:t>
            </a:r>
            <a:r>
              <a:rPr lang="en-US" sz="6600" b="1" dirty="0">
                <a:effectLst>
                  <a:glow rad="127000">
                    <a:schemeClr val="tx1"/>
                  </a:glow>
                </a:effectLst>
                <a:latin typeface="Arial" charset="0"/>
                <a:ea typeface="ＭＳ Ｐゴシック" charset="0"/>
                <a:cs typeface="ＭＳ Ｐゴシック" charset="0"/>
              </a:rPr>
              <a:t>. </a:t>
            </a:r>
            <a:r>
              <a:rPr lang="en-US" sz="6600" b="1" dirty="0" smtClean="0">
                <a:effectLst>
                  <a:glow rad="127000">
                    <a:schemeClr val="tx1"/>
                  </a:glow>
                </a:effectLst>
                <a:latin typeface="Arial" charset="0"/>
                <a:ea typeface="ＭＳ Ｐゴシック" charset="0"/>
                <a:cs typeface="ＭＳ Ｐゴシック" charset="0"/>
              </a:rPr>
              <a:t>God</a:t>
            </a:r>
            <a:r>
              <a:rPr lang="fr-FR" sz="6600" b="1" dirty="0" smtClean="0">
                <a:effectLst>
                  <a:glow rad="127000">
                    <a:schemeClr val="tx1"/>
                  </a:glow>
                </a:effectLst>
                <a:latin typeface="Arial" charset="0"/>
                <a:ea typeface="ＭＳ Ｐゴシック" charset="0"/>
                <a:cs typeface="ＭＳ Ｐゴシック" charset="0"/>
              </a:rPr>
              <a:t>'</a:t>
            </a:r>
            <a:r>
              <a:rPr lang="en-US" sz="6600" b="1" dirty="0" smtClean="0">
                <a:effectLst>
                  <a:glow rad="127000">
                    <a:schemeClr val="tx1"/>
                  </a:glow>
                </a:effectLst>
                <a:latin typeface="Arial" charset="0"/>
                <a:ea typeface="ＭＳ Ｐゴシック" charset="0"/>
                <a:cs typeface="ＭＳ Ｐゴシック" charset="0"/>
              </a:rPr>
              <a:t>s </a:t>
            </a:r>
            <a:r>
              <a:rPr lang="en-US" sz="6600" b="1" dirty="0">
                <a:solidFill>
                  <a:srgbClr val="FFFF00"/>
                </a:solidFill>
                <a:effectLst>
                  <a:glow rad="127000">
                    <a:schemeClr val="tx1"/>
                  </a:glow>
                </a:effectLst>
                <a:latin typeface="Arial" charset="0"/>
                <a:ea typeface="ＭＳ Ｐゴシック" charset="0"/>
                <a:cs typeface="ＭＳ Ｐゴシック" charset="0"/>
              </a:rPr>
              <a:t>timing</a:t>
            </a:r>
            <a:r>
              <a:rPr lang="en-US" sz="6600" b="1" dirty="0">
                <a:effectLst>
                  <a:glow rad="127000">
                    <a:schemeClr val="tx1"/>
                  </a:glow>
                </a:effectLst>
                <a:latin typeface="Arial" charset="0"/>
                <a:ea typeface="ＭＳ Ｐゴシック" charset="0"/>
                <a:cs typeface="ＭＳ Ｐゴシック" charset="0"/>
              </a:rPr>
              <a:t> is perfect (3:1-8).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II</a:t>
            </a:r>
            <a:r>
              <a:rPr lang="en-US" sz="6600" b="1" dirty="0">
                <a:effectLst>
                  <a:glow rad="127000">
                    <a:schemeClr val="tx1"/>
                  </a:glow>
                </a:effectLst>
                <a:latin typeface="Arial" charset="0"/>
                <a:ea typeface="ＭＳ Ｐゴシック" charset="0"/>
                <a:cs typeface="ＭＳ Ｐゴシック" charset="0"/>
              </a:rPr>
              <a:t>. </a:t>
            </a:r>
            <a:r>
              <a:rPr lang="en-US" sz="6600" b="1" dirty="0" smtClean="0">
                <a:effectLst>
                  <a:glow rad="127000">
                    <a:schemeClr val="tx1"/>
                  </a:glow>
                </a:effectLst>
                <a:latin typeface="Arial" charset="0"/>
                <a:ea typeface="ＭＳ Ｐゴシック" charset="0"/>
                <a:cs typeface="ＭＳ Ｐゴシック" charset="0"/>
              </a:rPr>
              <a:t>God</a:t>
            </a:r>
            <a:r>
              <a:rPr lang="fr-FR" sz="6600" b="1" dirty="0" smtClean="0">
                <a:effectLst>
                  <a:glow rad="127000">
                    <a:schemeClr val="tx1"/>
                  </a:glow>
                </a:effectLst>
                <a:latin typeface="Arial" charset="0"/>
                <a:ea typeface="ＭＳ Ｐゴシック" charset="0"/>
                <a:cs typeface="ＭＳ Ｐゴシック" charset="0"/>
              </a:rPr>
              <a:t>'</a:t>
            </a:r>
            <a:r>
              <a:rPr lang="en-US" sz="6600" b="1" dirty="0" smtClean="0">
                <a:effectLst>
                  <a:glow rad="127000">
                    <a:schemeClr val="tx1"/>
                  </a:glow>
                </a:effectLst>
                <a:latin typeface="Arial" charset="0"/>
                <a:ea typeface="ＭＳ Ｐゴシック" charset="0"/>
                <a:cs typeface="ＭＳ Ｐゴシック" charset="0"/>
              </a:rPr>
              <a:t>s </a:t>
            </a:r>
            <a:r>
              <a:rPr lang="en-US" sz="6600" b="1" dirty="0" smtClean="0">
                <a:solidFill>
                  <a:srgbClr val="FFFF00"/>
                </a:solidFill>
                <a:effectLst>
                  <a:glow rad="127000">
                    <a:schemeClr val="tx1"/>
                  </a:glow>
                </a:effectLst>
                <a:latin typeface="Arial" charset="0"/>
                <a:ea typeface="ＭＳ Ｐゴシック" charset="0"/>
                <a:cs typeface="ＭＳ Ｐゴシック" charset="0"/>
              </a:rPr>
              <a:t>ways</a:t>
            </a:r>
            <a:r>
              <a:rPr lang="en-US" sz="6600" b="1" dirty="0" smtClean="0">
                <a:effectLst>
                  <a:glow rad="127000">
                    <a:schemeClr val="tx1"/>
                  </a:glow>
                </a:effectLst>
                <a:latin typeface="Arial" charset="0"/>
                <a:ea typeface="ＭＳ Ｐゴシック" charset="0"/>
                <a:cs typeface="ＭＳ Ｐゴシック" charset="0"/>
              </a:rPr>
              <a:t> are </a:t>
            </a:r>
            <a:r>
              <a:rPr lang="en-US" sz="6600" b="1" dirty="0">
                <a:effectLst>
                  <a:glow rad="127000">
                    <a:schemeClr val="tx1"/>
                  </a:glow>
                </a:effectLst>
                <a:latin typeface="Arial" charset="0"/>
                <a:ea typeface="ＭＳ Ｐゴシック" charset="0"/>
                <a:cs typeface="ＭＳ Ｐゴシック" charset="0"/>
              </a:rPr>
              <a:t>perfect (3</a:t>
            </a:r>
            <a:r>
              <a:rPr lang="en-US" sz="6600" b="1" dirty="0" smtClean="0">
                <a:effectLst>
                  <a:glow rad="127000">
                    <a:schemeClr val="tx1"/>
                  </a:glow>
                </a:effectLst>
                <a:latin typeface="Arial" charset="0"/>
                <a:ea typeface="ＭＳ Ｐゴシック" charset="0"/>
                <a:cs typeface="ＭＳ Ｐゴシック" charset="0"/>
              </a:rPr>
              <a:t>:9-11)</a:t>
            </a:r>
            <a:r>
              <a:rPr lang="en-US" sz="6600" b="1" dirty="0">
                <a:effectLst>
                  <a:glow rad="127000">
                    <a:schemeClr val="tx1"/>
                  </a:glow>
                </a:effectLst>
                <a:latin typeface="Arial" charset="0"/>
                <a:ea typeface="ＭＳ Ｐゴシック" charset="0"/>
                <a:cs typeface="ＭＳ Ｐゴシック"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40838"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077072"/>
            <a:ext cx="9144000" cy="259228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III.  </a:t>
            </a:r>
            <a:r>
              <a:rPr lang="en-US" sz="6600" b="1" dirty="0" smtClean="0">
                <a:solidFill>
                  <a:srgbClr val="FFFF00"/>
                </a:solidFill>
                <a:effectLst>
                  <a:glow rad="127000">
                    <a:schemeClr val="tx1"/>
                  </a:glow>
                </a:effectLst>
                <a:latin typeface="Arial" charset="0"/>
                <a:ea typeface="ＭＳ Ｐゴシック" charset="0"/>
                <a:cs typeface="ＭＳ Ｐゴシック" charset="0"/>
              </a:rPr>
              <a:t>Enjoy</a:t>
            </a:r>
            <a:r>
              <a:rPr lang="en-US" sz="6600" b="1" dirty="0" smtClean="0">
                <a:effectLst>
                  <a:glow rad="127000">
                    <a:schemeClr val="tx1"/>
                  </a:glow>
                </a:effectLst>
                <a:latin typeface="Arial" charset="0"/>
                <a:ea typeface="ＭＳ Ｐゴシック" charset="0"/>
                <a:cs typeface="ＭＳ Ｐゴシック" charset="0"/>
              </a:rPr>
              <a:t> life and </a:t>
            </a:r>
            <a:r>
              <a:rPr lang="en-US" sz="6600" b="1" dirty="0" smtClean="0">
                <a:solidFill>
                  <a:srgbClr val="FFFF00"/>
                </a:solidFill>
                <a:effectLst>
                  <a:glow rad="127000">
                    <a:schemeClr val="tx1"/>
                  </a:glow>
                </a:effectLst>
                <a:latin typeface="Arial" charset="0"/>
                <a:ea typeface="ＭＳ Ｐゴシック" charset="0"/>
                <a:cs typeface="ＭＳ Ｐゴシック" charset="0"/>
              </a:rPr>
              <a:t>fear</a:t>
            </a:r>
            <a:r>
              <a:rPr lang="en-US" sz="6600" b="1" dirty="0" smtClean="0">
                <a:effectLst>
                  <a:glow rad="127000">
                    <a:schemeClr val="tx1"/>
                  </a:glow>
                </a:effectLst>
                <a:latin typeface="Arial" charset="0"/>
                <a:ea typeface="ＭＳ Ｐゴシック" charset="0"/>
                <a:cs typeface="ＭＳ Ｐゴシック" charset="0"/>
              </a:rPr>
              <a:t> God (3:12-15).</a:t>
            </a:r>
            <a:endParaRPr lang="en-US" sz="6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0370" y="4581128"/>
            <a:ext cx="6563878" cy="2055922"/>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Enjoy the money you earn as </a:t>
            </a:r>
            <a:r>
              <a:rPr lang="en-US" sz="4000" b="1" dirty="0" smtClean="0">
                <a:effectLst>
                  <a:glow rad="127000">
                    <a:schemeClr val="tx1"/>
                  </a:glow>
                </a:effectLst>
                <a:latin typeface="Arial" charset="0"/>
                <a:ea typeface="ＭＳ Ｐゴシック" charset="0"/>
                <a:cs typeface="ＭＳ Ｐゴシック" charset="0"/>
              </a:rPr>
              <a:t>God</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a:t>
            </a:r>
            <a:r>
              <a:rPr lang="en-US" sz="4000" b="1" dirty="0">
                <a:effectLst>
                  <a:glow rad="127000">
                    <a:schemeClr val="tx1"/>
                  </a:glow>
                </a:effectLst>
                <a:latin typeface="Arial" charset="0"/>
                <a:ea typeface="ＭＳ Ｐゴシック" charset="0"/>
                <a:cs typeface="ＭＳ Ｐゴシック" charset="0"/>
              </a:rPr>
              <a:t>gift to </a:t>
            </a:r>
            <a:r>
              <a:rPr lang="en-US" sz="4000" b="1" dirty="0" smtClean="0">
                <a:effectLst>
                  <a:glow rad="127000">
                    <a:schemeClr val="tx1"/>
                  </a:glow>
                </a:effectLst>
                <a:latin typeface="Arial" charset="0"/>
                <a:ea typeface="ＭＳ Ｐゴシック" charset="0"/>
                <a:cs typeface="ＭＳ Ｐゴシック" charset="0"/>
              </a:rPr>
              <a:t>you!</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32138" y="260350"/>
            <a:ext cx="58578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5" y="4149725"/>
            <a:ext cx="3365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3251510" cy="6853073"/>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 concluded there is nothing better than to be happy and enjoy ourselves as long as we </a:t>
            </a:r>
            <a:r>
              <a:rPr lang="en-US" sz="3600" b="1" dirty="0" smtClean="0">
                <a:effectLst>
                  <a:glow rad="127000">
                    <a:schemeClr val="tx1"/>
                  </a:glow>
                </a:effectLst>
                <a:latin typeface="Arial" charset="0"/>
                <a:ea typeface="ＭＳ Ｐゴシック" charset="0"/>
                <a:cs typeface="ＭＳ Ｐゴシック" charset="0"/>
              </a:rPr>
              <a:t>can" (3:12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4043598" cy="6853073"/>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people should eat and drink and enjoy the fruits of their labor, for these are gifts from </a:t>
            </a:r>
            <a:r>
              <a:rPr lang="en-US" sz="3600" b="1" dirty="0" smtClean="0">
                <a:effectLst>
                  <a:glow rad="127000">
                    <a:schemeClr val="tx1"/>
                  </a:glow>
                </a:effectLst>
                <a:latin typeface="Arial" charset="0"/>
                <a:ea typeface="ＭＳ Ｐゴシック" charset="0"/>
                <a:cs typeface="ＭＳ Ｐゴシック" charset="0"/>
              </a:rPr>
              <a:t>God" (3:13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012160" y="476672"/>
            <a:ext cx="2675446" cy="5445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Enjoy the money you earn as </a:t>
            </a:r>
            <a:r>
              <a:rPr lang="en-US" b="1" dirty="0" smtClean="0">
                <a:effectLst>
                  <a:glow rad="127000">
                    <a:schemeClr val="tx1"/>
                  </a:glow>
                </a:effectLst>
                <a:latin typeface="Arial" charset="0"/>
                <a:ea typeface="ＭＳ Ｐゴシック" charset="0"/>
                <a:cs typeface="ＭＳ Ｐゴシック" charset="0"/>
              </a:rPr>
              <a:t>God</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gift to you </a:t>
            </a:r>
          </a:p>
        </p:txBody>
      </p:sp>
      <p:pic>
        <p:nvPicPr>
          <p:cNvPr id="18739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428625"/>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Great Advice!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39750" y="1773238"/>
            <a:ext cx="2590800" cy="295116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spc="-100" dirty="0" smtClean="0">
                <a:solidFill>
                  <a:srgbClr val="000090"/>
                </a:solidFill>
                <a:latin typeface="Helvetica Neue Black Condensed"/>
                <a:ea typeface="ＭＳ Ｐゴシック" charset="0"/>
                <a:cs typeface="Helvetica Neue Black Condensed"/>
              </a:rPr>
              <a:t>LIVE WELL</a:t>
            </a:r>
            <a:endParaRPr lang="en-US" sz="48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348038" y="1773238"/>
            <a:ext cx="2590800" cy="295116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spc="-100" dirty="0" smtClean="0">
                <a:solidFill>
                  <a:srgbClr val="000090"/>
                </a:solidFill>
                <a:latin typeface="Helvetica Neue Black Condensed"/>
                <a:ea typeface="ＭＳ Ｐゴシック" charset="0"/>
                <a:cs typeface="Helvetica Neue Black Condensed"/>
              </a:rPr>
              <a:t>LAUGH OFTEN</a:t>
            </a:r>
            <a:endParaRPr lang="en-US" sz="48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56325" y="1773238"/>
            <a:ext cx="2590800" cy="2951162"/>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spc="-100" dirty="0" smtClean="0">
                <a:solidFill>
                  <a:srgbClr val="000090"/>
                </a:solidFill>
                <a:latin typeface="Helvetica Neue Black Condensed"/>
                <a:ea typeface="ＭＳ Ｐゴシック" charset="0"/>
                <a:cs typeface="Helvetica Neue Black Condensed"/>
              </a:rPr>
              <a:t>LOVE MUCH</a:t>
            </a:r>
            <a:endParaRPr lang="en-US" sz="4800" spc="-100" dirty="0">
              <a:solidFill>
                <a:srgbClr val="000090"/>
              </a:solidFill>
              <a:latin typeface="Helvetica Neue Black Condensed"/>
              <a:ea typeface="ＭＳ Ｐゴシック" charset="0"/>
              <a:cs typeface="Helvetica Neue Black Condensed"/>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66950" y="-26988"/>
            <a:ext cx="6913563"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How many of us are waiting for something?</a:t>
            </a:r>
            <a:endParaRPr lang="en-US" b="1" i="1" dirty="0">
              <a:effectLst>
                <a:glow rad="8763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9144000" cy="641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323528" y="620688"/>
            <a:ext cx="3419153" cy="5760640"/>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 </a:t>
            </a:r>
            <a:r>
              <a:rPr lang="en-US" sz="4000" b="1" dirty="0">
                <a:effectLst>
                  <a:glow rad="127000">
                    <a:schemeClr val="tx1"/>
                  </a:glow>
                </a:effectLst>
                <a:latin typeface="Arial" charset="0"/>
                <a:ea typeface="ＭＳ Ｐゴシック" charset="0"/>
                <a:cs typeface="ＭＳ Ｐゴシック" charset="0"/>
              </a:rPr>
              <a:t>know that everything God does will remain </a:t>
            </a:r>
            <a:r>
              <a:rPr lang="en-US" sz="4000" b="1" dirty="0" smtClean="0">
                <a:effectLst>
                  <a:glow rad="127000">
                    <a:schemeClr val="tx1"/>
                  </a:glow>
                </a:effectLst>
                <a:latin typeface="Arial" charset="0"/>
                <a:ea typeface="ＭＳ Ｐゴシック" charset="0"/>
                <a:cs typeface="ＭＳ Ｐゴシック" charset="0"/>
              </a:rPr>
              <a:t>forever"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(3:14 </a:t>
            </a:r>
            <a:r>
              <a:rPr lang="en-US" sz="3600" b="1" dirty="0" smtClean="0">
                <a:effectLst>
                  <a:glow rad="127000">
                    <a:schemeClr val="tx1"/>
                  </a:glow>
                </a:effectLst>
                <a:latin typeface="Arial" charset="0"/>
                <a:ea typeface="ＭＳ Ｐゴシック" charset="0"/>
                <a:cs typeface="ＭＳ Ｐゴシック" charset="0"/>
              </a:rPr>
              <a:t>NAU</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9144000" cy="641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4499992" y="260648"/>
            <a:ext cx="4032448" cy="6408712"/>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"Nothing </a:t>
            </a:r>
            <a:r>
              <a:rPr lang="en-US" sz="4000" b="1" dirty="0">
                <a:effectLst>
                  <a:glow rad="127000">
                    <a:schemeClr val="tx1"/>
                  </a:glow>
                </a:effectLst>
                <a:latin typeface="Arial" charset="0"/>
                <a:ea typeface="ＭＳ Ｐゴシック" charset="0"/>
                <a:cs typeface="ＭＳ Ｐゴシック" charset="0"/>
              </a:rPr>
              <a:t>can be added to it or taken from it. </a:t>
            </a:r>
            <a:r>
              <a:rPr lang="en-US" sz="4000" b="1" dirty="0" smtClean="0">
                <a:effectLst>
                  <a:glow rad="127000">
                    <a:schemeClr val="tx1"/>
                  </a:glow>
                </a:effectLst>
                <a:latin typeface="Arial" charset="0"/>
                <a:ea typeface="ＭＳ Ｐゴシック" charset="0"/>
                <a:cs typeface="ＭＳ Ｐゴシック" charset="0"/>
              </a:rPr>
              <a:t>God</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a:t>
            </a:r>
            <a:r>
              <a:rPr lang="en-US" sz="4000" b="1" dirty="0">
                <a:effectLst>
                  <a:glow rad="127000">
                    <a:schemeClr val="tx1"/>
                  </a:glow>
                </a:effectLst>
                <a:latin typeface="Arial" charset="0"/>
                <a:ea typeface="ＭＳ Ｐゴシック" charset="0"/>
                <a:cs typeface="ＭＳ Ｐゴシック" charset="0"/>
              </a:rPr>
              <a:t>purpose is that people should fear </a:t>
            </a:r>
            <a:r>
              <a:rPr lang="en-US" sz="4000" b="1" dirty="0" smtClean="0">
                <a:effectLst>
                  <a:glow rad="127000">
                    <a:schemeClr val="tx1"/>
                  </a:glow>
                </a:effectLst>
                <a:latin typeface="Arial" charset="0"/>
                <a:ea typeface="ＭＳ Ｐゴシック" charset="0"/>
                <a:cs typeface="ＭＳ Ｐゴシック" charset="0"/>
              </a:rPr>
              <a:t>him"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(3:14b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7504" y="188640"/>
            <a:ext cx="8784976" cy="309634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"What </a:t>
            </a:r>
            <a:r>
              <a:rPr lang="en-US" sz="3600" b="1" dirty="0">
                <a:effectLst>
                  <a:glow rad="127000">
                    <a:schemeClr val="tx1"/>
                  </a:glow>
                </a:effectLst>
                <a:latin typeface="Arial" charset="0"/>
                <a:ea typeface="ＭＳ Ｐゴシック" charset="0"/>
                <a:cs typeface="ＭＳ Ｐゴシック" charset="0"/>
              </a:rPr>
              <a:t>is happening now has happened before, and what will happen in the future has happened before, because God makes the same things happen over and over </a:t>
            </a:r>
            <a:r>
              <a:rPr lang="en-US" sz="3600" b="1" dirty="0" smtClean="0">
                <a:effectLst>
                  <a:glow rad="127000">
                    <a:schemeClr val="tx1"/>
                  </a:glow>
                </a:effectLst>
                <a:latin typeface="Arial" charset="0"/>
                <a:ea typeface="ＭＳ Ｐゴシック" charset="0"/>
                <a:cs typeface="ＭＳ Ｐゴシック" charset="0"/>
              </a:rPr>
              <a:t>again" (3:15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How can we sum up this passage in a sentence?</a:t>
            </a:r>
            <a:endParaRPr lang="en-US" b="1" i="1" dirty="0">
              <a:effectLst>
                <a:glow rad="876300">
                  <a:schemeClr val="tx1"/>
                </a:glow>
              </a:effectLst>
              <a:latin typeface="Arial" charset="0"/>
              <a:ea typeface="ＭＳ Ｐゴシック" charset="0"/>
              <a:cs typeface="ＭＳ Ｐゴシック" charset="0"/>
            </a:endParaRP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6515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0"/>
            <a:ext cx="9339263"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3995936" y="332656"/>
            <a:ext cx="4283249" cy="108011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Main Idea</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445224"/>
            <a:ext cx="9144000" cy="1268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Celebrate your </a:t>
            </a:r>
            <a:r>
              <a:rPr lang="en-US" b="1" dirty="0">
                <a:solidFill>
                  <a:srgbClr val="FFFF00"/>
                </a:solidFill>
                <a:effectLst>
                  <a:glow rad="127000">
                    <a:schemeClr val="tx1"/>
                  </a:glow>
                </a:effectLst>
                <a:latin typeface="Arial" charset="0"/>
                <a:ea typeface="ＭＳ Ｐゴシック" charset="0"/>
                <a:cs typeface="ＭＳ Ｐゴシック" charset="0"/>
              </a:rPr>
              <a:t>ignorance</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of God</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timing.</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864096"/>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Key Ideas</a:t>
            </a:r>
            <a:endParaRPr lang="en-US" b="1" i="1" dirty="0">
              <a:effectLst>
                <a:glow rad="876300">
                  <a:schemeClr val="tx1"/>
                </a:glow>
              </a:effectLst>
              <a:latin typeface="Arial" charset="0"/>
              <a:ea typeface="ＭＳ Ｐゴシック" charset="0"/>
              <a:cs typeface="ＭＳ Ｐゴシック" charset="0"/>
            </a:endParaRPr>
          </a:p>
        </p:txBody>
      </p:sp>
      <p:pic>
        <p:nvPicPr>
          <p:cNvPr id="2017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1413"/>
            <a:ext cx="91884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0"/>
            <a:ext cx="9144000" cy="2348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effectLst>
                  <a:glow rad="165100">
                    <a:schemeClr val="tx1"/>
                  </a:glow>
                </a:effectLst>
                <a:latin typeface="Arial" charset="0"/>
                <a:ea typeface="ＭＳ Ｐゴシック" charset="0"/>
                <a:cs typeface="ＭＳ Ｐゴシック" charset="0"/>
              </a:rPr>
              <a:t>God</a:t>
            </a:r>
            <a:r>
              <a:rPr lang="fr-FR" b="1" i="1" dirty="0" smtClean="0">
                <a:effectLst>
                  <a:glow rad="165100">
                    <a:schemeClr val="tx1"/>
                  </a:glow>
                </a:effectLst>
                <a:latin typeface="Arial" charset="0"/>
                <a:ea typeface="ＭＳ Ｐゴシック" charset="0"/>
                <a:cs typeface="ＭＳ Ｐゴシック" charset="0"/>
              </a:rPr>
              <a:t>'</a:t>
            </a:r>
            <a:r>
              <a:rPr lang="en-US" b="1" i="1" dirty="0" smtClean="0">
                <a:effectLst>
                  <a:glow rad="165100">
                    <a:schemeClr val="tx1"/>
                  </a:glow>
                </a:effectLst>
                <a:latin typeface="Arial" charset="0"/>
                <a:ea typeface="ＭＳ Ｐゴシック" charset="0"/>
                <a:cs typeface="ＭＳ Ｐゴシック" charset="0"/>
              </a:rPr>
              <a:t>s </a:t>
            </a:r>
            <a:r>
              <a:rPr lang="en-US" b="1" i="1" dirty="0">
                <a:solidFill>
                  <a:srgbClr val="FFFF00"/>
                </a:solidFill>
                <a:effectLst>
                  <a:glow rad="165100">
                    <a:schemeClr val="tx1"/>
                  </a:glow>
                </a:effectLst>
                <a:latin typeface="Arial" charset="0"/>
                <a:ea typeface="ＭＳ Ｐゴシック" charset="0"/>
                <a:cs typeface="ＭＳ Ｐゴシック" charset="0"/>
              </a:rPr>
              <a:t>timing</a:t>
            </a:r>
            <a:r>
              <a:rPr lang="en-US" b="1" i="1" dirty="0">
                <a:effectLst>
                  <a:glow rad="165100">
                    <a:schemeClr val="tx1"/>
                  </a:glow>
                </a:effectLst>
                <a:latin typeface="Arial" charset="0"/>
                <a:ea typeface="ＭＳ Ｐゴシック" charset="0"/>
                <a:cs typeface="ＭＳ Ｐゴシック" charset="0"/>
              </a:rPr>
              <a:t> is perfect (3:1-8).</a:t>
            </a:r>
          </a:p>
          <a:p>
            <a:pPr>
              <a:defRPr/>
            </a:pPr>
            <a:r>
              <a:rPr lang="en-US" b="1" i="1" dirty="0" smtClean="0">
                <a:effectLst>
                  <a:glow rad="165100">
                    <a:schemeClr val="tx1"/>
                  </a:glow>
                </a:effectLst>
                <a:latin typeface="Arial" charset="0"/>
                <a:ea typeface="ＭＳ Ｐゴシック" charset="0"/>
                <a:cs typeface="ＭＳ Ｐゴシック" charset="0"/>
              </a:rPr>
              <a:t>God</a:t>
            </a:r>
            <a:r>
              <a:rPr lang="fr-FR" b="1" i="1" dirty="0" smtClean="0">
                <a:effectLst>
                  <a:glow rad="165100">
                    <a:schemeClr val="tx1"/>
                  </a:glow>
                </a:effectLst>
                <a:latin typeface="Arial" charset="0"/>
                <a:ea typeface="ＭＳ Ｐゴシック" charset="0"/>
                <a:cs typeface="ＭＳ Ｐゴシック" charset="0"/>
              </a:rPr>
              <a:t>'</a:t>
            </a:r>
            <a:r>
              <a:rPr lang="en-US" b="1" i="1" dirty="0" smtClean="0">
                <a:effectLst>
                  <a:glow rad="165100">
                    <a:schemeClr val="tx1"/>
                  </a:glow>
                </a:effectLst>
                <a:latin typeface="Arial" charset="0"/>
                <a:ea typeface="ＭＳ Ｐゴシック" charset="0"/>
                <a:cs typeface="ＭＳ Ｐゴシック" charset="0"/>
              </a:rPr>
              <a:t>s </a:t>
            </a:r>
            <a:r>
              <a:rPr lang="en-US" b="1" i="1" dirty="0">
                <a:solidFill>
                  <a:srgbClr val="FFFF00"/>
                </a:solidFill>
                <a:effectLst>
                  <a:glow rad="165100">
                    <a:schemeClr val="tx1"/>
                  </a:glow>
                </a:effectLst>
                <a:latin typeface="Arial" charset="0"/>
                <a:ea typeface="ＭＳ Ｐゴシック" charset="0"/>
                <a:cs typeface="ＭＳ Ｐゴシック" charset="0"/>
              </a:rPr>
              <a:t>ways</a:t>
            </a:r>
            <a:r>
              <a:rPr lang="en-US" b="1" i="1" dirty="0">
                <a:effectLst>
                  <a:glow rad="165100">
                    <a:schemeClr val="tx1"/>
                  </a:glow>
                </a:effectLst>
                <a:latin typeface="Arial" charset="0"/>
                <a:ea typeface="ＭＳ Ｐゴシック" charset="0"/>
                <a:cs typeface="ＭＳ Ｐゴシック" charset="0"/>
              </a:rPr>
              <a:t> are perfect (3:9-11).</a:t>
            </a:r>
          </a:p>
          <a:p>
            <a:pPr>
              <a:defRPr/>
            </a:pPr>
            <a:r>
              <a:rPr lang="en-US" b="1" i="1" dirty="0">
                <a:solidFill>
                  <a:srgbClr val="FFFF00"/>
                </a:solidFill>
                <a:effectLst>
                  <a:glow rad="165100">
                    <a:schemeClr val="tx1"/>
                  </a:glow>
                </a:effectLst>
                <a:latin typeface="Arial" charset="0"/>
                <a:ea typeface="ＭＳ Ｐゴシック" charset="0"/>
                <a:cs typeface="ＭＳ Ｐゴシック" charset="0"/>
              </a:rPr>
              <a:t>Enjoy</a:t>
            </a:r>
            <a:r>
              <a:rPr lang="en-US" b="1" i="1" dirty="0">
                <a:effectLst>
                  <a:glow rad="165100">
                    <a:schemeClr val="tx1"/>
                  </a:glow>
                </a:effectLst>
                <a:latin typeface="Arial" charset="0"/>
                <a:ea typeface="ＭＳ Ｐゴシック" charset="0"/>
                <a:cs typeface="ＭＳ Ｐゴシック" charset="0"/>
              </a:rPr>
              <a:t> life and </a:t>
            </a:r>
            <a:r>
              <a:rPr lang="en-US" b="1" i="1" dirty="0">
                <a:solidFill>
                  <a:srgbClr val="FFFF00"/>
                </a:solidFill>
                <a:effectLst>
                  <a:glow rad="165100">
                    <a:schemeClr val="tx1"/>
                  </a:glow>
                </a:effectLst>
                <a:latin typeface="Arial" charset="0"/>
                <a:ea typeface="ＭＳ Ｐゴシック" charset="0"/>
                <a:cs typeface="ＭＳ Ｐゴシック" charset="0"/>
              </a:rPr>
              <a:t>fear</a:t>
            </a:r>
            <a:r>
              <a:rPr lang="en-US" b="1" i="1" dirty="0">
                <a:effectLst>
                  <a:glow rad="165100">
                    <a:schemeClr val="tx1"/>
                  </a:glow>
                </a:effectLst>
                <a:latin typeface="Arial" charset="0"/>
                <a:ea typeface="ＭＳ Ｐゴシック" charset="0"/>
                <a:cs typeface="ＭＳ Ｐゴシック" charset="0"/>
              </a:rPr>
              <a:t> God (3:12-15).</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77338"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825578"/>
            <a:ext cx="9144000" cy="1555750"/>
          </a:xfrm>
          <a:effectLst>
            <a:outerShdw blurRad="63500" dist="35921" dir="2700000" algn="ctr" rotWithShape="0">
              <a:schemeClr val="tx2">
                <a:alpha val="74998"/>
              </a:schemeClr>
            </a:outerShdw>
          </a:effectLst>
          <a:extLst/>
        </p:spPr>
        <p:txBody>
          <a:bodyPr/>
          <a:lstStyle/>
          <a:p>
            <a:pPr>
              <a:defRPr/>
            </a:pPr>
            <a:r>
              <a:rPr lang="en-US" b="1" i="1" dirty="0">
                <a:effectLst>
                  <a:glow rad="876300">
                    <a:schemeClr val="tx1"/>
                  </a:glow>
                </a:effectLst>
                <a:latin typeface="Arial" charset="0"/>
                <a:ea typeface="ＭＳ Ｐゴシック" charset="0"/>
                <a:cs typeface="ＭＳ Ｐゴシック" charset="0"/>
              </a:rPr>
              <a:t>What are you waiting for?  </a:t>
            </a:r>
            <a:r>
              <a:rPr lang="en-US" b="1" i="1" dirty="0" smtClean="0">
                <a:effectLst>
                  <a:glow rad="876300">
                    <a:schemeClr val="tx1"/>
                  </a:glow>
                </a:effectLst>
                <a:latin typeface="Arial" charset="0"/>
                <a:ea typeface="ＭＳ Ｐゴシック" charset="0"/>
                <a:cs typeface="ＭＳ Ｐゴシック" charset="0"/>
              </a:rPr>
              <a:t/>
            </a:r>
            <a:br>
              <a:rPr lang="en-US" b="1" i="1" dirty="0" smtClean="0">
                <a:effectLst>
                  <a:glow rad="876300">
                    <a:schemeClr val="tx1"/>
                  </a:glow>
                </a:effectLst>
                <a:latin typeface="Arial" charset="0"/>
                <a:ea typeface="ＭＳ Ｐゴシック" charset="0"/>
                <a:cs typeface="ＭＳ Ｐゴシック" charset="0"/>
              </a:rPr>
            </a:br>
            <a:r>
              <a:rPr lang="en-US" b="1" i="1" dirty="0" smtClean="0">
                <a:effectLst>
                  <a:glow rad="876300">
                    <a:schemeClr val="tx1"/>
                  </a:glow>
                </a:effectLst>
                <a:latin typeface="Arial" charset="0"/>
                <a:ea typeface="ＭＳ Ｐゴシック" charset="0"/>
                <a:cs typeface="ＭＳ Ｐゴシック" charset="0"/>
              </a:rPr>
              <a:t>Rest </a:t>
            </a:r>
            <a:r>
              <a:rPr lang="en-US" b="1" i="1" dirty="0">
                <a:effectLst>
                  <a:glow rad="876300">
                    <a:schemeClr val="tx1"/>
                  </a:glow>
                </a:effectLst>
                <a:latin typeface="Arial" charset="0"/>
                <a:ea typeface="ＭＳ Ｐゴシック" charset="0"/>
                <a:cs typeface="ＭＳ Ｐゴシック" charset="0"/>
              </a:rPr>
              <a:t>in </a:t>
            </a:r>
            <a:r>
              <a:rPr lang="en-US" b="1" i="1" dirty="0" smtClean="0">
                <a:effectLst>
                  <a:glow rad="876300">
                    <a:schemeClr val="tx1"/>
                  </a:glow>
                </a:effectLst>
                <a:latin typeface="Arial" charset="0"/>
                <a:ea typeface="ＭＳ Ｐゴシック" charset="0"/>
                <a:cs typeface="ＭＳ Ｐゴシック" charset="0"/>
              </a:rPr>
              <a:t>God</a:t>
            </a:r>
            <a:r>
              <a:rPr lang="fr-FR" b="1" i="1" dirty="0" smtClean="0">
                <a:effectLst>
                  <a:glow rad="876300">
                    <a:schemeClr val="tx1"/>
                  </a:glow>
                </a:effectLst>
                <a:latin typeface="Arial" charset="0"/>
                <a:ea typeface="ＭＳ Ｐゴシック" charset="0"/>
                <a:cs typeface="ＭＳ Ｐゴシック" charset="0"/>
              </a:rPr>
              <a:t>'</a:t>
            </a:r>
            <a:r>
              <a:rPr lang="en-US" b="1" i="1" dirty="0" smtClean="0">
                <a:effectLst>
                  <a:glow rad="876300">
                    <a:schemeClr val="tx1"/>
                  </a:glow>
                </a:effectLst>
                <a:latin typeface="Arial" charset="0"/>
                <a:ea typeface="ＭＳ Ｐゴシック" charset="0"/>
                <a:cs typeface="ＭＳ Ｐゴシック" charset="0"/>
              </a:rPr>
              <a:t>s </a:t>
            </a:r>
            <a:r>
              <a:rPr lang="en-US" b="1" i="1" dirty="0">
                <a:effectLst>
                  <a:glow rad="876300">
                    <a:schemeClr val="tx1"/>
                  </a:glow>
                </a:effectLst>
                <a:latin typeface="Arial" charset="0"/>
                <a:ea typeface="ＭＳ Ｐゴシック" charset="0"/>
                <a:cs typeface="ＭＳ Ｐゴシック" charset="0"/>
              </a:rPr>
              <a:t>perfect time for </a:t>
            </a:r>
            <a:r>
              <a:rPr lang="en-US" b="1" i="1" dirty="0" smtClean="0">
                <a:effectLst>
                  <a:glow rad="876300">
                    <a:schemeClr val="tx1"/>
                  </a:glow>
                </a:effectLst>
                <a:latin typeface="Arial" charset="0"/>
                <a:ea typeface="ＭＳ Ｐゴシック" charset="0"/>
                <a:cs typeface="ＭＳ Ｐゴシック" charset="0"/>
              </a:rPr>
              <a:t>it! </a:t>
            </a:r>
            <a:endParaRPr lang="en-US" b="1" i="1" dirty="0">
              <a:effectLst>
                <a:glow rad="8763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805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512" y="5013176"/>
            <a:ext cx="8748464" cy="1710299"/>
          </a:xfrm>
          <a:effectLst>
            <a:outerShdw blurRad="63500" dist="35921" dir="2700000" algn="ctr" rotWithShape="0">
              <a:schemeClr val="tx2">
                <a:alpha val="74998"/>
              </a:schemeClr>
            </a:outerShdw>
          </a:effectLst>
          <a:extLst/>
        </p:spPr>
        <p:txBody>
          <a:bodyPr/>
          <a:lstStyle/>
          <a:p>
            <a:pPr>
              <a:defRPr/>
            </a:pPr>
            <a:r>
              <a:rPr lang="en-US" b="1" i="1" dirty="0">
                <a:effectLst>
                  <a:glow rad="876300">
                    <a:schemeClr val="tx1"/>
                  </a:glow>
                </a:effectLst>
                <a:latin typeface="Arial" charset="0"/>
                <a:ea typeface="ＭＳ Ｐゴシック" charset="0"/>
                <a:cs typeface="ＭＳ Ｐゴシック" charset="0"/>
              </a:rPr>
              <a:t>God controls time, so wait on his timing for </a:t>
            </a:r>
            <a:r>
              <a:rPr lang="en-US" b="1" i="1" dirty="0" smtClean="0">
                <a:effectLst>
                  <a:glow rad="876300">
                    <a:schemeClr val="tx1"/>
                  </a:glow>
                </a:effectLst>
                <a:latin typeface="Arial" charset="0"/>
                <a:ea typeface="ＭＳ Ｐゴシック" charset="0"/>
                <a:cs typeface="ＭＳ Ｐゴシック" charset="0"/>
              </a:rPr>
              <a:t>you.</a:t>
            </a:r>
            <a:endParaRPr lang="en-US" b="1" i="1" dirty="0">
              <a:effectLst>
                <a:glow rad="8763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8587" y="25555"/>
            <a:ext cx="9144000" cy="1555750"/>
          </a:xfrm>
          <a:effectLst>
            <a:outerShdw blurRad="63500" dist="35921" dir="2700000" algn="ctr" rotWithShape="0">
              <a:schemeClr val="tx2">
                <a:alpha val="74998"/>
              </a:schemeClr>
            </a:outerShdw>
          </a:effectLst>
          <a:extLst/>
        </p:spPr>
        <p:txBody>
          <a:bodyPr/>
          <a:lstStyle/>
          <a:p>
            <a:pPr algn="l">
              <a:defRPr/>
            </a:pPr>
            <a:r>
              <a:rPr lang="en-US" b="1" i="1" dirty="0" smtClean="0">
                <a:effectLst>
                  <a:glow rad="876300">
                    <a:schemeClr val="tx1"/>
                  </a:glow>
                </a:effectLst>
                <a:latin typeface="Arial" charset="0"/>
                <a:ea typeface="ＭＳ Ｐゴシック" charset="0"/>
                <a:cs typeface="ＭＳ Ｐゴシック" charset="0"/>
              </a:rPr>
              <a:t>Memorize 3:1</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8203" y="4797152"/>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smtClean="0">
                <a:effectLst>
                  <a:glow rad="876300">
                    <a:schemeClr val="tx1"/>
                  </a:glow>
                </a:effectLst>
                <a:latin typeface="Arial" charset="0"/>
                <a:ea typeface="ＭＳ Ｐゴシック" charset="0"/>
                <a:cs typeface="ＭＳ Ｐゴシック" charset="0"/>
              </a:rPr>
              <a:t>"There </a:t>
            </a:r>
            <a:r>
              <a:rPr lang="en-US" sz="4000" b="1" i="1" dirty="0">
                <a:effectLst>
                  <a:glow rad="876300">
                    <a:schemeClr val="tx1"/>
                  </a:glow>
                </a:effectLst>
                <a:latin typeface="Arial" charset="0"/>
                <a:ea typeface="ＭＳ Ｐゴシック" charset="0"/>
                <a:cs typeface="ＭＳ Ｐゴシック" charset="0"/>
              </a:rPr>
              <a:t>is an appointed time for everything. And there is a time for every </a:t>
            </a:r>
            <a:r>
              <a:rPr lang="en-US" sz="4000" b="1" i="1" dirty="0" smtClean="0">
                <a:effectLst>
                  <a:glow rad="876300">
                    <a:schemeClr val="tx1"/>
                  </a:glow>
                </a:effectLst>
                <a:latin typeface="Arial" charset="0"/>
                <a:ea typeface="ＭＳ Ｐゴシック" charset="0"/>
                <a:cs typeface="ＭＳ Ｐゴシック" charset="0"/>
              </a:rPr>
              <a:t>event </a:t>
            </a:r>
            <a:r>
              <a:rPr lang="en-US" sz="4000" b="1" i="1" dirty="0">
                <a:effectLst>
                  <a:glow rad="876300">
                    <a:schemeClr val="tx1"/>
                  </a:glow>
                </a:effectLst>
                <a:latin typeface="Arial" charset="0"/>
                <a:ea typeface="ＭＳ Ｐゴシック" charset="0"/>
                <a:cs typeface="ＭＳ Ｐゴシック" charset="0"/>
              </a:rPr>
              <a:t>under </a:t>
            </a:r>
            <a:r>
              <a:rPr lang="en-US" sz="4000" b="1" i="1" dirty="0" smtClean="0">
                <a:effectLst>
                  <a:glow rad="876300">
                    <a:schemeClr val="tx1"/>
                  </a:glow>
                </a:effectLst>
                <a:latin typeface="Arial" charset="0"/>
                <a:ea typeface="ＭＳ Ｐゴシック" charset="0"/>
                <a:cs typeface="ＭＳ Ｐゴシック" charset="0"/>
              </a:rPr>
              <a:t>heaven" </a:t>
            </a:r>
            <a:r>
              <a:rPr lang="en-US" sz="4000" b="1" i="1" dirty="0">
                <a:effectLst>
                  <a:glow rad="876300">
                    <a:schemeClr val="tx1"/>
                  </a:glow>
                </a:effectLst>
                <a:latin typeface="Arial" charset="0"/>
                <a:ea typeface="ＭＳ Ｐゴシック" charset="0"/>
                <a:cs typeface="ＭＳ Ｐゴシック" charset="0"/>
              </a:rPr>
              <a:t>(NAU).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830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323528" y="548680"/>
            <a:ext cx="3419153" cy="122433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Journal</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5724128" y="476672"/>
            <a:ext cx="3059113" cy="518477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How do you live when you </a:t>
            </a: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know </a:t>
            </a:r>
            <a:r>
              <a:rPr lang="en-US" b="1" dirty="0" smtClean="0">
                <a:effectLst>
                  <a:glow rad="127000">
                    <a:schemeClr val="tx1"/>
                  </a:glow>
                </a:effectLst>
                <a:latin typeface="Arial" charset="0"/>
                <a:ea typeface="ＭＳ Ｐゴシック" charset="0"/>
                <a:cs typeface="ＭＳ Ｐゴシック" charset="0"/>
              </a:rPr>
              <a:t>God</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smtClean="0">
                <a:solidFill>
                  <a:srgbClr val="FFFF00"/>
                </a:solidFill>
                <a:effectLst>
                  <a:glow rad="127000">
                    <a:schemeClr val="tx1"/>
                  </a:glow>
                </a:effectLst>
                <a:latin typeface="Arial" charset="0"/>
                <a:ea typeface="ＭＳ Ｐゴシック" charset="0"/>
                <a:cs typeface="ＭＳ Ｐゴシック" charset="0"/>
              </a:rPr>
              <a:t>timing</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696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5738" y="0"/>
            <a:ext cx="6440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107504" y="836712"/>
            <a:ext cx="3059113" cy="518477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night before my wedding…</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88417"/>
                                        </p:tgtEl>
                                      </p:cBhvr>
                                    </p:animEffect>
                                    <p:set>
                                      <p:cBhvr>
                                        <p:cTn id="7" dur="1" fill="hold">
                                          <p:stCondLst>
                                            <p:cond delay="499"/>
                                          </p:stCondLst>
                                        </p:cTn>
                                        <p:tgtEl>
                                          <p:spTgt spid="1884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476250"/>
            <a:ext cx="9134476"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0" y="0"/>
            <a:ext cx="9144000" cy="115232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What time is it?</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851" y="4941169"/>
            <a:ext cx="9144000" cy="19168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Time to come to terms with </a:t>
            </a:r>
            <a:r>
              <a:rPr lang="en-US" sz="6600" b="1" dirty="0" smtClean="0">
                <a:effectLst>
                  <a:glow rad="127000">
                    <a:schemeClr val="tx1"/>
                  </a:glow>
                </a:effectLst>
                <a:latin typeface="Arial" charset="0"/>
                <a:ea typeface="ＭＳ Ｐゴシック" charset="0"/>
                <a:cs typeface="ＭＳ Ｐゴシック" charset="0"/>
              </a:rPr>
              <a:t>eternity</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Admit your mortality</a:t>
            </a:r>
            <a:endParaRPr lang="en-US" b="1" i="1" dirty="0">
              <a:effectLst>
                <a:glow rad="876300">
                  <a:schemeClr val="tx1"/>
                </a:glow>
              </a:effectLst>
              <a:latin typeface="Arial" charset="0"/>
              <a:ea typeface="ＭＳ Ｐゴシック" charset="0"/>
              <a:cs typeface="ＭＳ Ｐゴシック" charset="0"/>
            </a:endParaRPr>
          </a:p>
        </p:txBody>
      </p:sp>
      <p:pic>
        <p:nvPicPr>
          <p:cNvPr id="216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100138"/>
            <a:ext cx="9180513"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192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Work &amp; Wisdom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Last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8834</TotalTime>
  <Words>2742</Words>
  <Application>Microsoft Macintosh PowerPoint</Application>
  <PresentationFormat>On-screen Show (4:3)</PresentationFormat>
  <Paragraphs>255</Paragraphs>
  <Slides>84</Slides>
  <Notes>78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84</vt:i4>
      </vt:variant>
    </vt:vector>
  </HeadingPairs>
  <TitlesOfParts>
    <vt:vector size="96" baseType="lpstr">
      <vt:lpstr>Times New Roman</vt:lpstr>
      <vt:lpstr>ＭＳ Ｐゴシック</vt:lpstr>
      <vt:lpstr>Arial</vt:lpstr>
      <vt:lpstr>Geneva</vt:lpstr>
      <vt:lpstr>Wingdings</vt:lpstr>
      <vt:lpstr>Calibri</vt:lpstr>
      <vt:lpstr>Comic Sans MS</vt:lpstr>
      <vt:lpstr>Helvetica Neue Black Condensed</vt:lpstr>
      <vt:lpstr>46_Blank Presentation</vt:lpstr>
      <vt:lpstr>47_Blank Presentation</vt:lpstr>
      <vt:lpstr>Orbit</vt:lpstr>
      <vt:lpstr>1_Office Theme</vt:lpstr>
      <vt:lpstr>In His Time</vt:lpstr>
      <vt:lpstr>Maarten de Jonge</vt:lpstr>
      <vt:lpstr>Amazon's Annual Revenue</vt:lpstr>
      <vt:lpstr>What are you waiting for?</vt:lpstr>
      <vt:lpstr>Are you waiting for someone you care about to trust Christ? </vt:lpstr>
      <vt:lpstr>Are you waiting for God to open a door for you—for a job, for a house, for some other opportunity?</vt:lpstr>
      <vt:lpstr>How many of us are waiting for something?</vt:lpstr>
      <vt:lpstr>How do you live when you don't know God's timing?</vt:lpstr>
      <vt:lpstr>Our Study in Ecclesiastes</vt:lpstr>
      <vt:lpstr>Where we're going today…</vt:lpstr>
      <vt:lpstr>God is perfect in that…</vt:lpstr>
      <vt:lpstr>I. God's timing is perfect (3:1-8). </vt:lpstr>
      <vt:lpstr>The Thesis: Every activity has its appointed time (3:1)</vt:lpstr>
      <vt:lpstr>Ecclesiastes 3:1a (NIV)</vt:lpstr>
      <vt:lpstr>"…and a season for every activity under heaven" (3:1b NIV).</vt:lpstr>
      <vt:lpstr>"season" (NET Bible notes)</vt:lpstr>
      <vt:lpstr>The Proof: God has perfect timing in every activity (3:2-8).</vt:lpstr>
      <vt:lpstr>"A time to be born…</vt:lpstr>
      <vt:lpstr>Susan's Parents</vt:lpstr>
      <vt:lpstr>"…and in Your book were all written the days that were ordained for me, when as yet there was not one of them" (Ps. 139:16b NAU).</vt:lpstr>
      <vt:lpstr>Two flights, same destination</vt:lpstr>
      <vt:lpstr>"A time to plant…</vt:lpstr>
      <vt:lpstr>Singapore "Seasons"</vt:lpstr>
      <vt:lpstr>"A time to plant…</vt:lpstr>
      <vt:lpstr>"A time to kill…</vt:lpstr>
      <vt:lpstr>Time to heal</vt:lpstr>
      <vt:lpstr>"A time to tear down…</vt:lpstr>
      <vt:lpstr>"A time to cry…</vt:lpstr>
      <vt:lpstr>Funeral Director</vt:lpstr>
      <vt:lpstr>"A time to grieve…</vt:lpstr>
      <vt:lpstr>"A time to scatter stones…</vt:lpstr>
      <vt:lpstr>Stones of Remembrance</vt:lpstr>
      <vt:lpstr>"A time to embrace…</vt:lpstr>
      <vt:lpstr>"A time to search…</vt:lpstr>
      <vt:lpstr>The Ant and the Contact Lens</vt:lpstr>
      <vt:lpstr>“For the eyes of the LORD move to and fro throughout the earth that He may strongly support those whose heart is completely His” (2 Chron. 16:9 NAU).</vt:lpstr>
      <vt:lpstr>The Ant and the Contact Lens</vt:lpstr>
      <vt:lpstr>"Lord, I don't know why You want me to carry this thing. I can't eat it, and it's awfully heavy. But, if this is what You want me to do, I'll carry it for You."</vt:lpstr>
      <vt:lpstr>The Ant and the Contact Lens</vt:lpstr>
      <vt:lpstr>"A time to keep…</vt:lpstr>
      <vt:lpstr>"A time to tear…</vt:lpstr>
      <vt:lpstr>"A time to be quiet…</vt:lpstr>
      <vt:lpstr>Abraham Lincoln (1809-1865)</vt:lpstr>
      <vt:lpstr>"A time to love…</vt:lpstr>
      <vt:lpstr>Abraham Lincoln (1809-1865)</vt:lpstr>
      <vt:lpstr>"A time for war…</vt:lpstr>
      <vt:lpstr>I. God's timing is perfect (3:1-8). </vt:lpstr>
      <vt:lpstr>II. God's ways are perfect (3:9-11). </vt:lpstr>
      <vt:lpstr>"What do people really get for all their hard work?" (3:9 NLT)</vt:lpstr>
      <vt:lpstr>"I have seen the burden God has placed on us all" (3:10 NLT).</vt:lpstr>
      <vt:lpstr>"Yet God has made everything beautiful* for its own time"  (3:11a NLT)</vt:lpstr>
      <vt:lpstr>In His Time Diane Ball (based on Ecclesiastes 3:11)     CCLI Song # 25981 © 1978 CCCM Music (Admin. by Maranatha! Music (Capitol CMG))  CCLI Licence # 277507 </vt:lpstr>
      <vt:lpstr>In His time, in His time. He makes all things beautiful, In His time.</vt:lpstr>
      <vt:lpstr>Lord, please show me every day As You're teaching me Your way That You do just what You say In Your time.</vt:lpstr>
      <vt:lpstr>In Your time, in Your time. You make all things beautiful, In Your time.</vt:lpstr>
      <vt:lpstr>Lord, my life to You I bring. May each song I have to sing Be to You a lovely thing In Your time.</vt:lpstr>
      <vt:lpstr>"He has planted eternity in the human heart…" (3:11b NLT).</vt:lpstr>
      <vt:lpstr>Edward B. Tylor ("the father of anthropology") </vt:lpstr>
      <vt:lpstr>Edward B. Tylor ("the father of anthropology") </vt:lpstr>
      <vt:lpstr>Don Richardson</vt:lpstr>
      <vt:lpstr>"He has planted eternity in the human heart, but even so, people cannot see the whole scope of God's work from beginning to end"  (3:11b-c NLT).</vt:lpstr>
      <vt:lpstr>Children are fascinated with eternity</vt:lpstr>
      <vt:lpstr>I. God's timing is perfect (3:1-8). </vt:lpstr>
      <vt:lpstr>II. God's ways are perfect (3:9-11). </vt:lpstr>
      <vt:lpstr>III.  Enjoy life and fear God (3:12-15).</vt:lpstr>
      <vt:lpstr>Enjoy the money you earn as God's gift to you!</vt:lpstr>
      <vt:lpstr>"So I concluded there is nothing better than to be happy and enjoy ourselves as long as we can" (3:12 NLT).</vt:lpstr>
      <vt:lpstr>"And people should eat and drink and enjoy the fruits of their labor, for these are gifts from God" (3:13 NLT).</vt:lpstr>
      <vt:lpstr>Great Advice!</vt:lpstr>
      <vt:lpstr>"I know that everything God does will remain forever"  (3:14 NAU).</vt:lpstr>
      <vt:lpstr>"Nothing can be added to it or taken from it. God's purpose is that people should fear him"  (3:14b NLT).</vt:lpstr>
      <vt:lpstr>"What is happening now has happened before, and what will happen in the future has happened before, because God makes the same things happen over and over again" (3:15 NLT).</vt:lpstr>
      <vt:lpstr>How can we sum up this passage in a sentence?</vt:lpstr>
      <vt:lpstr>Main Idea</vt:lpstr>
      <vt:lpstr>Key Ideas</vt:lpstr>
      <vt:lpstr>What are you waiting for?   Rest in God's perfect time for it! </vt:lpstr>
      <vt:lpstr>God controls time, so wait on his timing for you.</vt:lpstr>
      <vt:lpstr>Memorize 3:1</vt:lpstr>
      <vt:lpstr>Journal</vt:lpstr>
      <vt:lpstr>The night before my wedding…</vt:lpstr>
      <vt:lpstr>What time is it?</vt:lpstr>
      <vt:lpstr>Admit your mortality</vt:lpstr>
      <vt:lpstr>PowerPoint Presentation</vt:lpstr>
      <vt:lpstr>OT Preaching link at BibleStudyDownloads.org</vt:lpstr>
    </vt:vector>
  </TitlesOfParts>
  <Company>Bartley Christian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488</cp:revision>
  <dcterms:created xsi:type="dcterms:W3CDTF">2010-04-06T10:28:06Z</dcterms:created>
  <dcterms:modified xsi:type="dcterms:W3CDTF">2018-08-04T06:17:52Z</dcterms:modified>
</cp:coreProperties>
</file>